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76" r:id="rId5"/>
  </p:sldMasterIdLst>
  <p:notesMasterIdLst>
    <p:notesMasterId r:id="rId46"/>
  </p:notesMasterIdLst>
  <p:handoutMasterIdLst>
    <p:handoutMasterId r:id="rId47"/>
  </p:handoutMasterIdLst>
  <p:sldIdLst>
    <p:sldId id="288" r:id="rId6"/>
    <p:sldId id="268" r:id="rId7"/>
    <p:sldId id="261" r:id="rId8"/>
    <p:sldId id="320" r:id="rId9"/>
    <p:sldId id="321" r:id="rId10"/>
    <p:sldId id="322" r:id="rId11"/>
    <p:sldId id="323" r:id="rId12"/>
    <p:sldId id="324" r:id="rId13"/>
    <p:sldId id="289" r:id="rId14"/>
    <p:sldId id="312" r:id="rId15"/>
    <p:sldId id="313" r:id="rId16"/>
    <p:sldId id="314" r:id="rId17"/>
    <p:sldId id="290" r:id="rId18"/>
    <p:sldId id="292" r:id="rId19"/>
    <p:sldId id="294" r:id="rId20"/>
    <p:sldId id="265" r:id="rId21"/>
    <p:sldId id="295" r:id="rId22"/>
    <p:sldId id="296" r:id="rId23"/>
    <p:sldId id="299" r:id="rId24"/>
    <p:sldId id="317" r:id="rId25"/>
    <p:sldId id="298" r:id="rId26"/>
    <p:sldId id="297" r:id="rId27"/>
    <p:sldId id="315" r:id="rId28"/>
    <p:sldId id="318" r:id="rId29"/>
    <p:sldId id="300" r:id="rId30"/>
    <p:sldId id="319" r:id="rId31"/>
    <p:sldId id="293" r:id="rId32"/>
    <p:sldId id="302" r:id="rId33"/>
    <p:sldId id="303" r:id="rId34"/>
    <p:sldId id="304" r:id="rId35"/>
    <p:sldId id="305" r:id="rId36"/>
    <p:sldId id="307" r:id="rId37"/>
    <p:sldId id="308" r:id="rId38"/>
    <p:sldId id="316" r:id="rId39"/>
    <p:sldId id="309" r:id="rId40"/>
    <p:sldId id="311" r:id="rId41"/>
    <p:sldId id="301" r:id="rId42"/>
    <p:sldId id="310" r:id="rId43"/>
    <p:sldId id="306" r:id="rId44"/>
    <p:sldId id="269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7B0"/>
    <a:srgbClr val="969491"/>
    <a:srgbClr val="57BFE3"/>
    <a:srgbClr val="00C996"/>
    <a:srgbClr val="FA9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F6A08-BE05-4C7C-8F7F-B8CC056B6B08}" v="1" dt="2021-12-02T16:12:33.479"/>
    <p1510:client id="{354E190E-A90D-4481-8D9A-D6BBB34299BA}" v="245" dt="2021-12-03T10:05:07.569"/>
    <p1510:client id="{3C8B9429-2EEC-440F-9DC4-9151970E7CC5}" v="173" dt="2021-12-02T17:39:23.207"/>
    <p1510:client id="{84EB3FBD-EA44-4B37-9BDC-9506F184B948}" v="163" dt="2021-10-06T17:09:10.758"/>
    <p1510:client id="{8E382F90-E70B-4259-B24C-C94F29C4401E}" v="4" dt="2022-01-05T13:32:35.014"/>
    <p1510:client id="{8FEDCFA0-3D31-0F13-7A19-B38106F9035B}" v="9" dt="2021-10-30T20:26:47.064"/>
    <p1510:client id="{EDDEA33F-1775-4E30-A5CD-39BCDA671082}" v="11" dt="2022-01-16T18:35:17.070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2" autoAdjust="0"/>
    <p:restoredTop sz="96265" autoAdjust="0"/>
  </p:normalViewPr>
  <p:slideViewPr>
    <p:cSldViewPr snapToGrid="0">
      <p:cViewPr>
        <p:scale>
          <a:sx n="80" d="100"/>
          <a:sy n="80" d="100"/>
        </p:scale>
        <p:origin x="456" y="-222"/>
      </p:cViewPr>
      <p:guideLst/>
    </p:cSldViewPr>
  </p:slideViewPr>
  <p:outlineViewPr>
    <p:cViewPr>
      <p:scale>
        <a:sx n="33" d="100"/>
        <a:sy n="33" d="100"/>
      </p:scale>
      <p:origin x="0" y="-25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303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9713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392463"/>
            <a:ext cx="5988723" cy="2106704"/>
          </a:xfrm>
        </p:spPr>
        <p:txBody>
          <a:bodyPr anchor="t" anchorCtr="0">
            <a:norm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97972" y="4392463"/>
            <a:ext cx="3838354" cy="210670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7605347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 userDrawn="1"/>
        </p:nvGrpSpPr>
        <p:grpSpPr>
          <a:xfrm>
            <a:off x="1017588" y="590550"/>
            <a:ext cx="4454525" cy="550862"/>
            <a:chOff x="1017588" y="590550"/>
            <a:chExt cx="4454525" cy="550862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Rectangle 8"/>
            <p:cNvSpPr>
              <a:spLocks noChangeArrowheads="1"/>
            </p:cNvSpPr>
            <p:nvPr userDrawn="1"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 noEditPoints="1"/>
            </p:cNvSpPr>
            <p:nvPr userDrawn="1"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 userDrawn="1"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/>
            </p:cNvSpPr>
            <p:nvPr userDrawn="1"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 userDrawn="1"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 noEditPoints="1"/>
            </p:cNvSpPr>
            <p:nvPr userDrawn="1"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 noEditPoints="1"/>
            </p:cNvSpPr>
            <p:nvPr userDrawn="1"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 userDrawn="1"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 userDrawn="1"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/>
            </p:cNvSpPr>
            <p:nvPr userDrawn="1"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 noEditPoints="1"/>
            </p:cNvSpPr>
            <p:nvPr userDrawn="1"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/>
            </p:cNvSpPr>
            <p:nvPr userDrawn="1"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 noEditPoints="1"/>
            </p:cNvSpPr>
            <p:nvPr userDrawn="1"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/>
            </p:cNvSpPr>
            <p:nvPr userDrawn="1"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 noEditPoints="1"/>
            </p:cNvSpPr>
            <p:nvPr userDrawn="1"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/>
            </p:cNvSpPr>
            <p:nvPr userDrawn="1"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 noEditPoints="1"/>
            </p:cNvSpPr>
            <p:nvPr userDrawn="1"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/>
            </p:cNvSpPr>
            <p:nvPr userDrawn="1"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 noEditPoints="1"/>
            </p:cNvSpPr>
            <p:nvPr userDrawn="1"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 userDrawn="1"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/>
            </p:cNvSpPr>
            <p:nvPr userDrawn="1"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 noEditPoints="1"/>
            </p:cNvSpPr>
            <p:nvPr userDrawn="1"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 userDrawn="1"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6"/>
            <p:cNvSpPr>
              <a:spLocks/>
            </p:cNvSpPr>
            <p:nvPr userDrawn="1"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7"/>
            <p:cNvSpPr>
              <a:spLocks noChangeArrowheads="1"/>
            </p:cNvSpPr>
            <p:nvPr userDrawn="1"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 userDrawn="1"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 userDrawn="1"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 userDrawn="1"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 userDrawn="1"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 userDrawn="1"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 userDrawn="1"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 userDrawn="1"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 userDrawn="1"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 userDrawn="1"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 userDrawn="1"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 userDrawn="1"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/>
            </p:cNvSpPr>
            <p:nvPr userDrawn="1"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/>
            </p:cNvSpPr>
            <p:nvPr userDrawn="1"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/>
            <p:cNvSpPr>
              <a:spLocks noEditPoints="1"/>
            </p:cNvSpPr>
            <p:nvPr userDrawn="1"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 noEditPoints="1"/>
            </p:cNvSpPr>
            <p:nvPr userDrawn="1"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 userDrawn="1"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 userDrawn="1"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/>
            </p:cNvSpPr>
            <p:nvPr userDrawn="1"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 noEditPoints="1"/>
            </p:cNvSpPr>
            <p:nvPr userDrawn="1"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 userDrawn="1"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/>
            </p:cNvSpPr>
            <p:nvPr userDrawn="1"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/>
            <p:cNvSpPr>
              <a:spLocks noChangeArrowheads="1"/>
            </p:cNvSpPr>
            <p:nvPr userDrawn="1"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/>
            </p:cNvSpPr>
            <p:nvPr userDrawn="1"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 userDrawn="1"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/>
            </p:cNvSpPr>
            <p:nvPr userDrawn="1"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 userDrawn="1"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 noEditPoints="1"/>
            </p:cNvSpPr>
            <p:nvPr userDrawn="1"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 noEditPoints="1"/>
            </p:cNvSpPr>
            <p:nvPr userDrawn="1"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/>
            </p:cNvSpPr>
            <p:nvPr userDrawn="1"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/>
            </p:cNvSpPr>
            <p:nvPr userDrawn="1"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/>
            </p:cNvSpPr>
            <p:nvPr userDrawn="1"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 userDrawn="1"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/>
            </p:cNvSpPr>
            <p:nvPr userDrawn="1"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 userDrawn="1"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 userDrawn="1"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 userDrawn="1"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/>
            </p:cNvSpPr>
            <p:nvPr userDrawn="1"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/>
            </p:cNvSpPr>
            <p:nvPr userDrawn="1"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/>
            <p:cNvSpPr>
              <a:spLocks/>
            </p:cNvSpPr>
            <p:nvPr userDrawn="1"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/>
            <p:cNvSpPr>
              <a:spLocks noEditPoints="1"/>
            </p:cNvSpPr>
            <p:nvPr userDrawn="1"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/>
            <p:cNvSpPr>
              <a:spLocks/>
            </p:cNvSpPr>
            <p:nvPr userDrawn="1"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/>
            <p:cNvSpPr>
              <a:spLocks/>
            </p:cNvSpPr>
            <p:nvPr userDrawn="1"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/>
            <p:cNvSpPr>
              <a:spLocks noEditPoints="1"/>
            </p:cNvSpPr>
            <p:nvPr userDrawn="1"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/>
            <p:cNvSpPr>
              <a:spLocks noEditPoints="1"/>
            </p:cNvSpPr>
            <p:nvPr userDrawn="1"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/>
            <p:cNvSpPr>
              <a:spLocks noEditPoints="1"/>
            </p:cNvSpPr>
            <p:nvPr userDrawn="1"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/>
            <p:cNvSpPr>
              <a:spLocks/>
            </p:cNvSpPr>
            <p:nvPr userDrawn="1"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/>
            <p:cNvSpPr>
              <a:spLocks/>
            </p:cNvSpPr>
            <p:nvPr userDrawn="1"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/>
            <p:cNvSpPr>
              <a:spLocks noEditPoints="1"/>
            </p:cNvSpPr>
            <p:nvPr userDrawn="1"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/>
            <p:cNvSpPr>
              <a:spLocks/>
            </p:cNvSpPr>
            <p:nvPr userDrawn="1"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/>
            <p:cNvSpPr>
              <a:spLocks/>
            </p:cNvSpPr>
            <p:nvPr userDrawn="1"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/>
            <p:cNvSpPr>
              <a:spLocks noEditPoints="1"/>
            </p:cNvSpPr>
            <p:nvPr userDrawn="1"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/>
            <p:cNvSpPr>
              <a:spLocks noEditPoints="1"/>
            </p:cNvSpPr>
            <p:nvPr userDrawn="1"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/>
            <p:cNvSpPr>
              <a:spLocks/>
            </p:cNvSpPr>
            <p:nvPr userDrawn="1"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/>
            <p:cNvSpPr>
              <a:spLocks noEditPoints="1"/>
            </p:cNvSpPr>
            <p:nvPr userDrawn="1"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/>
            <p:cNvSpPr>
              <a:spLocks/>
            </p:cNvSpPr>
            <p:nvPr userDrawn="1"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/>
            <p:cNvSpPr>
              <a:spLocks noEditPoints="1"/>
            </p:cNvSpPr>
            <p:nvPr userDrawn="1"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/>
            <p:cNvSpPr>
              <a:spLocks/>
            </p:cNvSpPr>
            <p:nvPr userDrawn="1"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/>
            <p:cNvSpPr>
              <a:spLocks noEditPoints="1"/>
            </p:cNvSpPr>
            <p:nvPr userDrawn="1"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/>
            <p:cNvSpPr>
              <a:spLocks/>
            </p:cNvSpPr>
            <p:nvPr userDrawn="1"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/>
            <p:cNvSpPr>
              <a:spLocks noEditPoints="1"/>
            </p:cNvSpPr>
            <p:nvPr userDrawn="1"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/>
            <p:cNvSpPr>
              <a:spLocks noEditPoints="1"/>
            </p:cNvSpPr>
            <p:nvPr userDrawn="1"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/>
            <p:cNvSpPr>
              <a:spLocks noEditPoints="1"/>
            </p:cNvSpPr>
            <p:nvPr userDrawn="1"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/>
            <p:cNvSpPr>
              <a:spLocks/>
            </p:cNvSpPr>
            <p:nvPr userDrawn="1"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/>
            <p:cNvSpPr>
              <a:spLocks noEditPoints="1"/>
            </p:cNvSpPr>
            <p:nvPr userDrawn="1"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/>
            <p:cNvSpPr>
              <a:spLocks noEditPoints="1"/>
            </p:cNvSpPr>
            <p:nvPr userDrawn="1"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/>
            <p:cNvSpPr>
              <a:spLocks/>
            </p:cNvSpPr>
            <p:nvPr userDrawn="1"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/>
            <p:cNvSpPr>
              <a:spLocks noEditPoints="1"/>
            </p:cNvSpPr>
            <p:nvPr userDrawn="1"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/>
            <p:cNvSpPr>
              <a:spLocks noEditPoints="1"/>
            </p:cNvSpPr>
            <p:nvPr userDrawn="1"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/>
            <p:cNvSpPr>
              <a:spLocks/>
            </p:cNvSpPr>
            <p:nvPr userDrawn="1"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/>
            <p:cNvSpPr>
              <a:spLocks noEditPoints="1"/>
            </p:cNvSpPr>
            <p:nvPr userDrawn="1"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/>
            <p:cNvSpPr>
              <a:spLocks noEditPoints="1"/>
            </p:cNvSpPr>
            <p:nvPr userDrawn="1"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/>
            <p:cNvSpPr>
              <a:spLocks/>
            </p:cNvSpPr>
            <p:nvPr userDrawn="1"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/>
            <p:cNvSpPr>
              <a:spLocks noEditPoints="1"/>
            </p:cNvSpPr>
            <p:nvPr userDrawn="1"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/>
            <p:cNvSpPr>
              <a:spLocks/>
            </p:cNvSpPr>
            <p:nvPr userDrawn="1"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/>
            <p:cNvSpPr>
              <a:spLocks/>
            </p:cNvSpPr>
            <p:nvPr userDrawn="1"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/>
            <p:cNvSpPr>
              <a:spLocks noEditPoints="1"/>
            </p:cNvSpPr>
            <p:nvPr userDrawn="1"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/>
            <p:cNvSpPr>
              <a:spLocks/>
            </p:cNvSpPr>
            <p:nvPr userDrawn="1"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/>
            <p:cNvSpPr>
              <a:spLocks/>
            </p:cNvSpPr>
            <p:nvPr userDrawn="1"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/>
            <p:cNvSpPr>
              <a:spLocks/>
            </p:cNvSpPr>
            <p:nvPr userDrawn="1"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/>
            <p:cNvSpPr>
              <a:spLocks/>
            </p:cNvSpPr>
            <p:nvPr userDrawn="1"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/>
            <p:cNvSpPr>
              <a:spLocks/>
            </p:cNvSpPr>
            <p:nvPr userDrawn="1"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/>
            <p:cNvSpPr>
              <a:spLocks/>
            </p:cNvSpPr>
            <p:nvPr userDrawn="1"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/>
            <p:cNvSpPr>
              <a:spLocks noEditPoints="1"/>
            </p:cNvSpPr>
            <p:nvPr userDrawn="1"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/>
            <p:cNvSpPr>
              <a:spLocks/>
            </p:cNvSpPr>
            <p:nvPr userDrawn="1"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/>
            <p:cNvSpPr>
              <a:spLocks noEditPoints="1"/>
            </p:cNvSpPr>
            <p:nvPr userDrawn="1"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/>
            <p:cNvSpPr>
              <a:spLocks noEditPoints="1"/>
            </p:cNvSpPr>
            <p:nvPr userDrawn="1"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/>
            <p:cNvSpPr>
              <a:spLocks noEditPoints="1"/>
            </p:cNvSpPr>
            <p:nvPr userDrawn="1"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/>
            <p:cNvSpPr>
              <a:spLocks/>
            </p:cNvSpPr>
            <p:nvPr userDrawn="1"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/>
            <p:cNvSpPr>
              <a:spLocks/>
            </p:cNvSpPr>
            <p:nvPr userDrawn="1"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/>
            <p:cNvSpPr>
              <a:spLocks noEditPoints="1"/>
            </p:cNvSpPr>
            <p:nvPr userDrawn="1"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/>
            <p:cNvSpPr>
              <a:spLocks noEditPoints="1"/>
            </p:cNvSpPr>
            <p:nvPr userDrawn="1"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0"/>
            <p:cNvSpPr>
              <a:spLocks/>
            </p:cNvSpPr>
            <p:nvPr userDrawn="1"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/>
            <p:cNvSpPr>
              <a:spLocks noEditPoints="1"/>
            </p:cNvSpPr>
            <p:nvPr userDrawn="1"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/>
            <p:cNvSpPr>
              <a:spLocks/>
            </p:cNvSpPr>
            <p:nvPr userDrawn="1"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/>
            <p:cNvSpPr>
              <a:spLocks noEditPoints="1"/>
            </p:cNvSpPr>
            <p:nvPr userDrawn="1"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/>
            <p:cNvSpPr>
              <a:spLocks/>
            </p:cNvSpPr>
            <p:nvPr userDrawn="1"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/>
            <p:cNvSpPr>
              <a:spLocks noEditPoints="1"/>
            </p:cNvSpPr>
            <p:nvPr userDrawn="1"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146"/>
            <p:cNvSpPr>
              <a:spLocks noEditPoints="1"/>
            </p:cNvSpPr>
            <p:nvPr userDrawn="1"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30" y="6037096"/>
            <a:ext cx="2485083" cy="46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524000" y="1919019"/>
            <a:ext cx="4045531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90525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496292" y="4113810"/>
            <a:ext cx="2078181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905250" y="4113809"/>
            <a:ext cx="2050473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3834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191399" y="1213598"/>
            <a:ext cx="5427518" cy="102243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805464" y="2373509"/>
            <a:ext cx="1728445" cy="332898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8032172" y="1198585"/>
            <a:ext cx="3501737" cy="593273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332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25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9857734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9857735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7971813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7971814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085891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8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6085892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9" name="Podnadpis 2"/>
          <p:cNvSpPr>
            <a:spLocks noGrp="1"/>
          </p:cNvSpPr>
          <p:nvPr>
            <p:ph type="subTitle" idx="10"/>
          </p:nvPr>
        </p:nvSpPr>
        <p:spPr>
          <a:xfrm>
            <a:off x="6085891" y="2533536"/>
            <a:ext cx="5465094" cy="912290"/>
          </a:xfrm>
        </p:spPr>
        <p:txBody>
          <a:bodyPr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085891" y="1333562"/>
            <a:ext cx="5465095" cy="1191068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89031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1004460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152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571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1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6645625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71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834043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53438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937411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715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8382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298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392463"/>
            <a:ext cx="5988723" cy="2106704"/>
          </a:xfrm>
        </p:spPr>
        <p:txBody>
          <a:bodyPr anchor="t" anchorCtr="0">
            <a:norm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97972" y="4392463"/>
            <a:ext cx="3838354" cy="210670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7605347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 userDrawn="1"/>
        </p:nvGrpSpPr>
        <p:grpSpPr>
          <a:xfrm>
            <a:off x="1017588" y="590550"/>
            <a:ext cx="4454525" cy="550862"/>
            <a:chOff x="1017588" y="590550"/>
            <a:chExt cx="4454525" cy="550862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Rectangle 8"/>
            <p:cNvSpPr>
              <a:spLocks noChangeArrowheads="1"/>
            </p:cNvSpPr>
            <p:nvPr userDrawn="1"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 noEditPoints="1"/>
            </p:cNvSpPr>
            <p:nvPr userDrawn="1"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 userDrawn="1"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/>
            </p:cNvSpPr>
            <p:nvPr userDrawn="1"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 userDrawn="1"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 noEditPoints="1"/>
            </p:cNvSpPr>
            <p:nvPr userDrawn="1"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 noEditPoints="1"/>
            </p:cNvSpPr>
            <p:nvPr userDrawn="1"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 userDrawn="1"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 userDrawn="1"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/>
            </p:cNvSpPr>
            <p:nvPr userDrawn="1"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 noEditPoints="1"/>
            </p:cNvSpPr>
            <p:nvPr userDrawn="1"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/>
            </p:cNvSpPr>
            <p:nvPr userDrawn="1"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 noEditPoints="1"/>
            </p:cNvSpPr>
            <p:nvPr userDrawn="1"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/>
            </p:cNvSpPr>
            <p:nvPr userDrawn="1"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 noEditPoints="1"/>
            </p:cNvSpPr>
            <p:nvPr userDrawn="1"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/>
            </p:cNvSpPr>
            <p:nvPr userDrawn="1"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 noEditPoints="1"/>
            </p:cNvSpPr>
            <p:nvPr userDrawn="1"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/>
            </p:cNvSpPr>
            <p:nvPr userDrawn="1"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 noEditPoints="1"/>
            </p:cNvSpPr>
            <p:nvPr userDrawn="1"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 userDrawn="1"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/>
            </p:cNvSpPr>
            <p:nvPr userDrawn="1"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 noEditPoints="1"/>
            </p:cNvSpPr>
            <p:nvPr userDrawn="1"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 userDrawn="1"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6"/>
            <p:cNvSpPr>
              <a:spLocks/>
            </p:cNvSpPr>
            <p:nvPr userDrawn="1"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7"/>
            <p:cNvSpPr>
              <a:spLocks noChangeArrowheads="1"/>
            </p:cNvSpPr>
            <p:nvPr userDrawn="1"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 userDrawn="1"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 userDrawn="1"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 userDrawn="1"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 userDrawn="1"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 userDrawn="1"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 userDrawn="1"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 userDrawn="1"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 userDrawn="1"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 userDrawn="1"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 userDrawn="1"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 userDrawn="1"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/>
            </p:cNvSpPr>
            <p:nvPr userDrawn="1"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/>
            </p:cNvSpPr>
            <p:nvPr userDrawn="1"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/>
            <p:cNvSpPr>
              <a:spLocks noEditPoints="1"/>
            </p:cNvSpPr>
            <p:nvPr userDrawn="1"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 noEditPoints="1"/>
            </p:cNvSpPr>
            <p:nvPr userDrawn="1"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 userDrawn="1"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 userDrawn="1"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/>
            </p:cNvSpPr>
            <p:nvPr userDrawn="1"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 noEditPoints="1"/>
            </p:cNvSpPr>
            <p:nvPr userDrawn="1"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 userDrawn="1"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/>
            </p:cNvSpPr>
            <p:nvPr userDrawn="1"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/>
            <p:cNvSpPr>
              <a:spLocks noChangeArrowheads="1"/>
            </p:cNvSpPr>
            <p:nvPr userDrawn="1"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/>
            </p:cNvSpPr>
            <p:nvPr userDrawn="1"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 userDrawn="1"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/>
            </p:cNvSpPr>
            <p:nvPr userDrawn="1"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 userDrawn="1"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 noEditPoints="1"/>
            </p:cNvSpPr>
            <p:nvPr userDrawn="1"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 noEditPoints="1"/>
            </p:cNvSpPr>
            <p:nvPr userDrawn="1"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/>
            </p:cNvSpPr>
            <p:nvPr userDrawn="1"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/>
            </p:cNvSpPr>
            <p:nvPr userDrawn="1"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/>
            </p:cNvSpPr>
            <p:nvPr userDrawn="1"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 userDrawn="1"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/>
            </p:cNvSpPr>
            <p:nvPr userDrawn="1"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 userDrawn="1"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 userDrawn="1"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 userDrawn="1"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/>
            </p:cNvSpPr>
            <p:nvPr userDrawn="1"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/>
            </p:cNvSpPr>
            <p:nvPr userDrawn="1"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/>
            <p:cNvSpPr>
              <a:spLocks/>
            </p:cNvSpPr>
            <p:nvPr userDrawn="1"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/>
            <p:cNvSpPr>
              <a:spLocks noEditPoints="1"/>
            </p:cNvSpPr>
            <p:nvPr userDrawn="1"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/>
            <p:cNvSpPr>
              <a:spLocks/>
            </p:cNvSpPr>
            <p:nvPr userDrawn="1"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/>
            <p:cNvSpPr>
              <a:spLocks/>
            </p:cNvSpPr>
            <p:nvPr userDrawn="1"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/>
            <p:cNvSpPr>
              <a:spLocks noEditPoints="1"/>
            </p:cNvSpPr>
            <p:nvPr userDrawn="1"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/>
            <p:cNvSpPr>
              <a:spLocks noEditPoints="1"/>
            </p:cNvSpPr>
            <p:nvPr userDrawn="1"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/>
            <p:cNvSpPr>
              <a:spLocks noEditPoints="1"/>
            </p:cNvSpPr>
            <p:nvPr userDrawn="1"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/>
            <p:cNvSpPr>
              <a:spLocks/>
            </p:cNvSpPr>
            <p:nvPr userDrawn="1"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/>
            <p:cNvSpPr>
              <a:spLocks/>
            </p:cNvSpPr>
            <p:nvPr userDrawn="1"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/>
            <p:cNvSpPr>
              <a:spLocks noEditPoints="1"/>
            </p:cNvSpPr>
            <p:nvPr userDrawn="1"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/>
            <p:cNvSpPr>
              <a:spLocks/>
            </p:cNvSpPr>
            <p:nvPr userDrawn="1"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/>
            <p:cNvSpPr>
              <a:spLocks/>
            </p:cNvSpPr>
            <p:nvPr userDrawn="1"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/>
            <p:cNvSpPr>
              <a:spLocks noEditPoints="1"/>
            </p:cNvSpPr>
            <p:nvPr userDrawn="1"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/>
            <p:cNvSpPr>
              <a:spLocks noEditPoints="1"/>
            </p:cNvSpPr>
            <p:nvPr userDrawn="1"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/>
            <p:cNvSpPr>
              <a:spLocks/>
            </p:cNvSpPr>
            <p:nvPr userDrawn="1"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/>
            <p:cNvSpPr>
              <a:spLocks noEditPoints="1"/>
            </p:cNvSpPr>
            <p:nvPr userDrawn="1"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/>
            <p:cNvSpPr>
              <a:spLocks/>
            </p:cNvSpPr>
            <p:nvPr userDrawn="1"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/>
            <p:cNvSpPr>
              <a:spLocks noEditPoints="1"/>
            </p:cNvSpPr>
            <p:nvPr userDrawn="1"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/>
            <p:cNvSpPr>
              <a:spLocks/>
            </p:cNvSpPr>
            <p:nvPr userDrawn="1"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/>
            <p:cNvSpPr>
              <a:spLocks noEditPoints="1"/>
            </p:cNvSpPr>
            <p:nvPr userDrawn="1"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/>
            <p:cNvSpPr>
              <a:spLocks/>
            </p:cNvSpPr>
            <p:nvPr userDrawn="1"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/>
            <p:cNvSpPr>
              <a:spLocks noEditPoints="1"/>
            </p:cNvSpPr>
            <p:nvPr userDrawn="1"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/>
            <p:cNvSpPr>
              <a:spLocks noEditPoints="1"/>
            </p:cNvSpPr>
            <p:nvPr userDrawn="1"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/>
            <p:cNvSpPr>
              <a:spLocks noEditPoints="1"/>
            </p:cNvSpPr>
            <p:nvPr userDrawn="1"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/>
            <p:cNvSpPr>
              <a:spLocks/>
            </p:cNvSpPr>
            <p:nvPr userDrawn="1"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/>
            <p:cNvSpPr>
              <a:spLocks noEditPoints="1"/>
            </p:cNvSpPr>
            <p:nvPr userDrawn="1"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/>
            <p:cNvSpPr>
              <a:spLocks noEditPoints="1"/>
            </p:cNvSpPr>
            <p:nvPr userDrawn="1"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/>
            <p:cNvSpPr>
              <a:spLocks/>
            </p:cNvSpPr>
            <p:nvPr userDrawn="1"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/>
            <p:cNvSpPr>
              <a:spLocks noEditPoints="1"/>
            </p:cNvSpPr>
            <p:nvPr userDrawn="1"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/>
            <p:cNvSpPr>
              <a:spLocks noEditPoints="1"/>
            </p:cNvSpPr>
            <p:nvPr userDrawn="1"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/>
            <p:cNvSpPr>
              <a:spLocks/>
            </p:cNvSpPr>
            <p:nvPr userDrawn="1"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/>
            <p:cNvSpPr>
              <a:spLocks noEditPoints="1"/>
            </p:cNvSpPr>
            <p:nvPr userDrawn="1"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/>
            <p:cNvSpPr>
              <a:spLocks noEditPoints="1"/>
            </p:cNvSpPr>
            <p:nvPr userDrawn="1"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/>
            <p:cNvSpPr>
              <a:spLocks/>
            </p:cNvSpPr>
            <p:nvPr userDrawn="1"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/>
            <p:cNvSpPr>
              <a:spLocks noEditPoints="1"/>
            </p:cNvSpPr>
            <p:nvPr userDrawn="1"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/>
            <p:cNvSpPr>
              <a:spLocks/>
            </p:cNvSpPr>
            <p:nvPr userDrawn="1"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/>
            <p:cNvSpPr>
              <a:spLocks/>
            </p:cNvSpPr>
            <p:nvPr userDrawn="1"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/>
            <p:cNvSpPr>
              <a:spLocks noEditPoints="1"/>
            </p:cNvSpPr>
            <p:nvPr userDrawn="1"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/>
            <p:cNvSpPr>
              <a:spLocks/>
            </p:cNvSpPr>
            <p:nvPr userDrawn="1"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/>
            <p:cNvSpPr>
              <a:spLocks/>
            </p:cNvSpPr>
            <p:nvPr userDrawn="1"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/>
            <p:cNvSpPr>
              <a:spLocks/>
            </p:cNvSpPr>
            <p:nvPr userDrawn="1"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/>
            <p:cNvSpPr>
              <a:spLocks/>
            </p:cNvSpPr>
            <p:nvPr userDrawn="1"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/>
            <p:cNvSpPr>
              <a:spLocks/>
            </p:cNvSpPr>
            <p:nvPr userDrawn="1"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/>
            <p:cNvSpPr>
              <a:spLocks/>
            </p:cNvSpPr>
            <p:nvPr userDrawn="1"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/>
            <p:cNvSpPr>
              <a:spLocks noEditPoints="1"/>
            </p:cNvSpPr>
            <p:nvPr userDrawn="1"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/>
            <p:cNvSpPr>
              <a:spLocks/>
            </p:cNvSpPr>
            <p:nvPr userDrawn="1"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/>
            <p:cNvSpPr>
              <a:spLocks noEditPoints="1"/>
            </p:cNvSpPr>
            <p:nvPr userDrawn="1"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/>
            <p:cNvSpPr>
              <a:spLocks noEditPoints="1"/>
            </p:cNvSpPr>
            <p:nvPr userDrawn="1"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/>
            <p:cNvSpPr>
              <a:spLocks noEditPoints="1"/>
            </p:cNvSpPr>
            <p:nvPr userDrawn="1"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/>
            <p:cNvSpPr>
              <a:spLocks/>
            </p:cNvSpPr>
            <p:nvPr userDrawn="1"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/>
            <p:cNvSpPr>
              <a:spLocks/>
            </p:cNvSpPr>
            <p:nvPr userDrawn="1"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/>
            <p:cNvSpPr>
              <a:spLocks noEditPoints="1"/>
            </p:cNvSpPr>
            <p:nvPr userDrawn="1"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/>
            <p:cNvSpPr>
              <a:spLocks noEditPoints="1"/>
            </p:cNvSpPr>
            <p:nvPr userDrawn="1"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0"/>
            <p:cNvSpPr>
              <a:spLocks/>
            </p:cNvSpPr>
            <p:nvPr userDrawn="1"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/>
            <p:cNvSpPr>
              <a:spLocks noEditPoints="1"/>
            </p:cNvSpPr>
            <p:nvPr userDrawn="1"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/>
            <p:cNvSpPr>
              <a:spLocks/>
            </p:cNvSpPr>
            <p:nvPr userDrawn="1"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/>
            <p:cNvSpPr>
              <a:spLocks noEditPoints="1"/>
            </p:cNvSpPr>
            <p:nvPr userDrawn="1"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/>
            <p:cNvSpPr>
              <a:spLocks/>
            </p:cNvSpPr>
            <p:nvPr userDrawn="1"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/>
            <p:cNvSpPr>
              <a:spLocks noEditPoints="1"/>
            </p:cNvSpPr>
            <p:nvPr userDrawn="1"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146"/>
            <p:cNvSpPr>
              <a:spLocks noEditPoints="1"/>
            </p:cNvSpPr>
            <p:nvPr userDrawn="1"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159" name="Skupina 158"/>
          <p:cNvGrpSpPr/>
          <p:nvPr userDrawn="1"/>
        </p:nvGrpSpPr>
        <p:grpSpPr>
          <a:xfrm>
            <a:off x="1017588" y="5957888"/>
            <a:ext cx="2470150" cy="465137"/>
            <a:chOff x="1017588" y="5957888"/>
            <a:chExt cx="2470150" cy="465137"/>
          </a:xfrm>
        </p:grpSpPr>
        <p:sp>
          <p:nvSpPr>
            <p:cNvPr id="156" name="Freeform 147"/>
            <p:cNvSpPr>
              <a:spLocks noEditPoints="1"/>
            </p:cNvSpPr>
            <p:nvPr userDrawn="1"/>
          </p:nvSpPr>
          <p:spPr bwMode="auto">
            <a:xfrm>
              <a:off x="1017588" y="5957888"/>
              <a:ext cx="820738" cy="465137"/>
            </a:xfrm>
            <a:custGeom>
              <a:avLst/>
              <a:gdLst>
                <a:gd name="T0" fmla="*/ 1090 w 1552"/>
                <a:gd name="T1" fmla="*/ 57 h 879"/>
                <a:gd name="T2" fmla="*/ 1144 w 1552"/>
                <a:gd name="T3" fmla="*/ 2 h 879"/>
                <a:gd name="T4" fmla="*/ 1217 w 1552"/>
                <a:gd name="T5" fmla="*/ 32 h 879"/>
                <a:gd name="T6" fmla="*/ 1217 w 1552"/>
                <a:gd name="T7" fmla="*/ 108 h 879"/>
                <a:gd name="T8" fmla="*/ 1144 w 1552"/>
                <a:gd name="T9" fmla="*/ 139 h 879"/>
                <a:gd name="T10" fmla="*/ 1214 w 1552"/>
                <a:gd name="T11" fmla="*/ 173 h 879"/>
                <a:gd name="T12" fmla="*/ 1241 w 1552"/>
                <a:gd name="T13" fmla="*/ 227 h 879"/>
                <a:gd name="T14" fmla="*/ 1247 w 1552"/>
                <a:gd name="T15" fmla="*/ 575 h 879"/>
                <a:gd name="T16" fmla="*/ 1286 w 1552"/>
                <a:gd name="T17" fmla="*/ 607 h 879"/>
                <a:gd name="T18" fmla="*/ 1044 w 1552"/>
                <a:gd name="T19" fmla="*/ 610 h 879"/>
                <a:gd name="T20" fmla="*/ 1091 w 1552"/>
                <a:gd name="T21" fmla="*/ 581 h 879"/>
                <a:gd name="T22" fmla="*/ 1094 w 1552"/>
                <a:gd name="T23" fmla="*/ 216 h 879"/>
                <a:gd name="T24" fmla="*/ 1058 w 1552"/>
                <a:gd name="T25" fmla="*/ 185 h 879"/>
                <a:gd name="T26" fmla="*/ 703 w 1552"/>
                <a:gd name="T27" fmla="*/ 173 h 879"/>
                <a:gd name="T28" fmla="*/ 723 w 1552"/>
                <a:gd name="T29" fmla="*/ 198 h 879"/>
                <a:gd name="T30" fmla="*/ 771 w 1552"/>
                <a:gd name="T31" fmla="*/ 175 h 879"/>
                <a:gd name="T32" fmla="*/ 863 w 1552"/>
                <a:gd name="T33" fmla="*/ 170 h 879"/>
                <a:gd name="T34" fmla="*/ 977 w 1552"/>
                <a:gd name="T35" fmla="*/ 228 h 879"/>
                <a:gd name="T36" fmla="*/ 1035 w 1552"/>
                <a:gd name="T37" fmla="*/ 346 h 879"/>
                <a:gd name="T38" fmla="*/ 1023 w 1552"/>
                <a:gd name="T39" fmla="*/ 491 h 879"/>
                <a:gd name="T40" fmla="*/ 946 w 1552"/>
                <a:gd name="T41" fmla="*/ 591 h 879"/>
                <a:gd name="T42" fmla="*/ 814 w 1552"/>
                <a:gd name="T43" fmla="*/ 625 h 879"/>
                <a:gd name="T44" fmla="*/ 749 w 1552"/>
                <a:gd name="T45" fmla="*/ 610 h 879"/>
                <a:gd name="T46" fmla="*/ 735 w 1552"/>
                <a:gd name="T47" fmla="*/ 850 h 879"/>
                <a:gd name="T48" fmla="*/ 781 w 1552"/>
                <a:gd name="T49" fmla="*/ 869 h 879"/>
                <a:gd name="T50" fmla="*/ 552 w 1552"/>
                <a:gd name="T51" fmla="*/ 867 h 879"/>
                <a:gd name="T52" fmla="*/ 587 w 1552"/>
                <a:gd name="T53" fmla="*/ 846 h 879"/>
                <a:gd name="T54" fmla="*/ 581 w 1552"/>
                <a:gd name="T55" fmla="*/ 203 h 879"/>
                <a:gd name="T56" fmla="*/ 522 w 1552"/>
                <a:gd name="T57" fmla="*/ 172 h 879"/>
                <a:gd name="T58" fmla="*/ 895 w 1552"/>
                <a:gd name="T59" fmla="*/ 245 h 879"/>
                <a:gd name="T60" fmla="*/ 860 w 1552"/>
                <a:gd name="T61" fmla="*/ 188 h 879"/>
                <a:gd name="T62" fmla="*/ 793 w 1552"/>
                <a:gd name="T63" fmla="*/ 178 h 879"/>
                <a:gd name="T64" fmla="*/ 726 w 1552"/>
                <a:gd name="T65" fmla="*/ 208 h 879"/>
                <a:gd name="T66" fmla="*/ 729 w 1552"/>
                <a:gd name="T67" fmla="*/ 412 h 879"/>
                <a:gd name="T68" fmla="*/ 749 w 1552"/>
                <a:gd name="T69" fmla="*/ 599 h 879"/>
                <a:gd name="T70" fmla="*/ 814 w 1552"/>
                <a:gd name="T71" fmla="*/ 617 h 879"/>
                <a:gd name="T72" fmla="*/ 878 w 1552"/>
                <a:gd name="T73" fmla="*/ 588 h 879"/>
                <a:gd name="T74" fmla="*/ 898 w 1552"/>
                <a:gd name="T75" fmla="*/ 510 h 879"/>
                <a:gd name="T76" fmla="*/ 199 w 1552"/>
                <a:gd name="T77" fmla="*/ 576 h 879"/>
                <a:gd name="T78" fmla="*/ 264 w 1552"/>
                <a:gd name="T79" fmla="*/ 611 h 879"/>
                <a:gd name="T80" fmla="*/ 34 w 1552"/>
                <a:gd name="T81" fmla="*/ 599 h 879"/>
                <a:gd name="T82" fmla="*/ 56 w 1552"/>
                <a:gd name="T83" fmla="*/ 244 h 879"/>
                <a:gd name="T84" fmla="*/ 33 w 1552"/>
                <a:gd name="T85" fmla="*/ 192 h 879"/>
                <a:gd name="T86" fmla="*/ 170 w 1552"/>
                <a:gd name="T87" fmla="*/ 173 h 879"/>
                <a:gd name="T88" fmla="*/ 189 w 1552"/>
                <a:gd name="T89" fmla="*/ 199 h 879"/>
                <a:gd name="T90" fmla="*/ 236 w 1552"/>
                <a:gd name="T91" fmla="*/ 176 h 879"/>
                <a:gd name="T92" fmla="*/ 333 w 1552"/>
                <a:gd name="T93" fmla="*/ 170 h 879"/>
                <a:gd name="T94" fmla="*/ 448 w 1552"/>
                <a:gd name="T95" fmla="*/ 209 h 879"/>
                <a:gd name="T96" fmla="*/ 500 w 1552"/>
                <a:gd name="T97" fmla="*/ 294 h 879"/>
                <a:gd name="T98" fmla="*/ 512 w 1552"/>
                <a:gd name="T99" fmla="*/ 584 h 879"/>
                <a:gd name="T100" fmla="*/ 561 w 1552"/>
                <a:gd name="T101" fmla="*/ 620 h 879"/>
                <a:gd name="T102" fmla="*/ 349 w 1552"/>
                <a:gd name="T103" fmla="*/ 595 h 879"/>
                <a:gd name="T104" fmla="*/ 366 w 1552"/>
                <a:gd name="T105" fmla="*/ 322 h 879"/>
                <a:gd name="T106" fmla="*/ 350 w 1552"/>
                <a:gd name="T107" fmla="*/ 229 h 879"/>
                <a:gd name="T108" fmla="*/ 310 w 1552"/>
                <a:gd name="T109" fmla="*/ 182 h 879"/>
                <a:gd name="T110" fmla="*/ 246 w 1552"/>
                <a:gd name="T111" fmla="*/ 182 h 879"/>
                <a:gd name="T112" fmla="*/ 193 w 1552"/>
                <a:gd name="T113" fmla="*/ 225 h 879"/>
                <a:gd name="T114" fmla="*/ 1522 w 1552"/>
                <a:gd name="T115" fmla="*/ 87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2" h="879">
                  <a:moveTo>
                    <a:pt x="1108" y="120"/>
                  </a:moveTo>
                  <a:lnTo>
                    <a:pt x="1100" y="108"/>
                  </a:lnTo>
                  <a:lnTo>
                    <a:pt x="1093" y="97"/>
                  </a:lnTo>
                  <a:lnTo>
                    <a:pt x="1090" y="84"/>
                  </a:lnTo>
                  <a:lnTo>
                    <a:pt x="1088" y="71"/>
                  </a:lnTo>
                  <a:lnTo>
                    <a:pt x="1090" y="57"/>
                  </a:lnTo>
                  <a:lnTo>
                    <a:pt x="1093" y="44"/>
                  </a:lnTo>
                  <a:lnTo>
                    <a:pt x="1100" y="32"/>
                  </a:lnTo>
                  <a:lnTo>
                    <a:pt x="1108" y="21"/>
                  </a:lnTo>
                  <a:lnTo>
                    <a:pt x="1119" y="12"/>
                  </a:lnTo>
                  <a:lnTo>
                    <a:pt x="1131" y="6"/>
                  </a:lnTo>
                  <a:lnTo>
                    <a:pt x="1144" y="2"/>
                  </a:lnTo>
                  <a:lnTo>
                    <a:pt x="1157" y="0"/>
                  </a:lnTo>
                  <a:lnTo>
                    <a:pt x="1172" y="2"/>
                  </a:lnTo>
                  <a:lnTo>
                    <a:pt x="1185" y="6"/>
                  </a:lnTo>
                  <a:lnTo>
                    <a:pt x="1196" y="12"/>
                  </a:lnTo>
                  <a:lnTo>
                    <a:pt x="1206" y="21"/>
                  </a:lnTo>
                  <a:lnTo>
                    <a:pt x="1217" y="32"/>
                  </a:lnTo>
                  <a:lnTo>
                    <a:pt x="1222" y="44"/>
                  </a:lnTo>
                  <a:lnTo>
                    <a:pt x="1227" y="57"/>
                  </a:lnTo>
                  <a:lnTo>
                    <a:pt x="1228" y="71"/>
                  </a:lnTo>
                  <a:lnTo>
                    <a:pt x="1227" y="84"/>
                  </a:lnTo>
                  <a:lnTo>
                    <a:pt x="1222" y="97"/>
                  </a:lnTo>
                  <a:lnTo>
                    <a:pt x="1217" y="108"/>
                  </a:lnTo>
                  <a:lnTo>
                    <a:pt x="1206" y="120"/>
                  </a:lnTo>
                  <a:lnTo>
                    <a:pt x="1196" y="129"/>
                  </a:lnTo>
                  <a:lnTo>
                    <a:pt x="1185" y="136"/>
                  </a:lnTo>
                  <a:lnTo>
                    <a:pt x="1172" y="139"/>
                  </a:lnTo>
                  <a:lnTo>
                    <a:pt x="1157" y="140"/>
                  </a:lnTo>
                  <a:lnTo>
                    <a:pt x="1144" y="139"/>
                  </a:lnTo>
                  <a:lnTo>
                    <a:pt x="1131" y="136"/>
                  </a:lnTo>
                  <a:lnTo>
                    <a:pt x="1119" y="129"/>
                  </a:lnTo>
                  <a:lnTo>
                    <a:pt x="1108" y="120"/>
                  </a:lnTo>
                  <a:close/>
                  <a:moveTo>
                    <a:pt x="1026" y="172"/>
                  </a:moveTo>
                  <a:lnTo>
                    <a:pt x="1206" y="172"/>
                  </a:lnTo>
                  <a:lnTo>
                    <a:pt x="1214" y="173"/>
                  </a:lnTo>
                  <a:lnTo>
                    <a:pt x="1221" y="176"/>
                  </a:lnTo>
                  <a:lnTo>
                    <a:pt x="1228" y="182"/>
                  </a:lnTo>
                  <a:lnTo>
                    <a:pt x="1232" y="191"/>
                  </a:lnTo>
                  <a:lnTo>
                    <a:pt x="1237" y="201"/>
                  </a:lnTo>
                  <a:lnTo>
                    <a:pt x="1240" y="212"/>
                  </a:lnTo>
                  <a:lnTo>
                    <a:pt x="1241" y="227"/>
                  </a:lnTo>
                  <a:lnTo>
                    <a:pt x="1241" y="244"/>
                  </a:lnTo>
                  <a:lnTo>
                    <a:pt x="1241" y="549"/>
                  </a:lnTo>
                  <a:lnTo>
                    <a:pt x="1243" y="556"/>
                  </a:lnTo>
                  <a:lnTo>
                    <a:pt x="1243" y="563"/>
                  </a:lnTo>
                  <a:lnTo>
                    <a:pt x="1245" y="569"/>
                  </a:lnTo>
                  <a:lnTo>
                    <a:pt x="1247" y="575"/>
                  </a:lnTo>
                  <a:lnTo>
                    <a:pt x="1250" y="581"/>
                  </a:lnTo>
                  <a:lnTo>
                    <a:pt x="1254" y="586"/>
                  </a:lnTo>
                  <a:lnTo>
                    <a:pt x="1257" y="591"/>
                  </a:lnTo>
                  <a:lnTo>
                    <a:pt x="1263" y="595"/>
                  </a:lnTo>
                  <a:lnTo>
                    <a:pt x="1273" y="602"/>
                  </a:lnTo>
                  <a:lnTo>
                    <a:pt x="1286" y="607"/>
                  </a:lnTo>
                  <a:lnTo>
                    <a:pt x="1302" y="610"/>
                  </a:lnTo>
                  <a:lnTo>
                    <a:pt x="1319" y="611"/>
                  </a:lnTo>
                  <a:lnTo>
                    <a:pt x="1319" y="620"/>
                  </a:lnTo>
                  <a:lnTo>
                    <a:pt x="1026" y="620"/>
                  </a:lnTo>
                  <a:lnTo>
                    <a:pt x="1026" y="611"/>
                  </a:lnTo>
                  <a:lnTo>
                    <a:pt x="1044" y="610"/>
                  </a:lnTo>
                  <a:lnTo>
                    <a:pt x="1058" y="607"/>
                  </a:lnTo>
                  <a:lnTo>
                    <a:pt x="1070" y="602"/>
                  </a:lnTo>
                  <a:lnTo>
                    <a:pt x="1080" y="595"/>
                  </a:lnTo>
                  <a:lnTo>
                    <a:pt x="1084" y="591"/>
                  </a:lnTo>
                  <a:lnTo>
                    <a:pt x="1088" y="586"/>
                  </a:lnTo>
                  <a:lnTo>
                    <a:pt x="1091" y="581"/>
                  </a:lnTo>
                  <a:lnTo>
                    <a:pt x="1094" y="576"/>
                  </a:lnTo>
                  <a:lnTo>
                    <a:pt x="1097" y="563"/>
                  </a:lnTo>
                  <a:lnTo>
                    <a:pt x="1098" y="549"/>
                  </a:lnTo>
                  <a:lnTo>
                    <a:pt x="1098" y="244"/>
                  </a:lnTo>
                  <a:lnTo>
                    <a:pt x="1097" y="229"/>
                  </a:lnTo>
                  <a:lnTo>
                    <a:pt x="1094" y="216"/>
                  </a:lnTo>
                  <a:lnTo>
                    <a:pt x="1091" y="211"/>
                  </a:lnTo>
                  <a:lnTo>
                    <a:pt x="1088" y="205"/>
                  </a:lnTo>
                  <a:lnTo>
                    <a:pt x="1084" y="201"/>
                  </a:lnTo>
                  <a:lnTo>
                    <a:pt x="1080" y="196"/>
                  </a:lnTo>
                  <a:lnTo>
                    <a:pt x="1070" y="191"/>
                  </a:lnTo>
                  <a:lnTo>
                    <a:pt x="1058" y="185"/>
                  </a:lnTo>
                  <a:lnTo>
                    <a:pt x="1044" y="182"/>
                  </a:lnTo>
                  <a:lnTo>
                    <a:pt x="1026" y="180"/>
                  </a:lnTo>
                  <a:lnTo>
                    <a:pt x="1026" y="172"/>
                  </a:lnTo>
                  <a:close/>
                  <a:moveTo>
                    <a:pt x="693" y="172"/>
                  </a:moveTo>
                  <a:lnTo>
                    <a:pt x="699" y="172"/>
                  </a:lnTo>
                  <a:lnTo>
                    <a:pt x="703" y="173"/>
                  </a:lnTo>
                  <a:lnTo>
                    <a:pt x="708" y="175"/>
                  </a:lnTo>
                  <a:lnTo>
                    <a:pt x="712" y="178"/>
                  </a:lnTo>
                  <a:lnTo>
                    <a:pt x="715" y="182"/>
                  </a:lnTo>
                  <a:lnTo>
                    <a:pt x="718" y="186"/>
                  </a:lnTo>
                  <a:lnTo>
                    <a:pt x="721" y="192"/>
                  </a:lnTo>
                  <a:lnTo>
                    <a:pt x="723" y="198"/>
                  </a:lnTo>
                  <a:lnTo>
                    <a:pt x="723" y="198"/>
                  </a:lnTo>
                  <a:lnTo>
                    <a:pt x="725" y="199"/>
                  </a:lnTo>
                  <a:lnTo>
                    <a:pt x="736" y="191"/>
                  </a:lnTo>
                  <a:lnTo>
                    <a:pt x="748" y="185"/>
                  </a:lnTo>
                  <a:lnTo>
                    <a:pt x="760" y="179"/>
                  </a:lnTo>
                  <a:lnTo>
                    <a:pt x="771" y="175"/>
                  </a:lnTo>
                  <a:lnTo>
                    <a:pt x="781" y="172"/>
                  </a:lnTo>
                  <a:lnTo>
                    <a:pt x="793" y="169"/>
                  </a:lnTo>
                  <a:lnTo>
                    <a:pt x="804" y="167"/>
                  </a:lnTo>
                  <a:lnTo>
                    <a:pt x="814" y="167"/>
                  </a:lnTo>
                  <a:lnTo>
                    <a:pt x="839" y="167"/>
                  </a:lnTo>
                  <a:lnTo>
                    <a:pt x="863" y="170"/>
                  </a:lnTo>
                  <a:lnTo>
                    <a:pt x="885" y="176"/>
                  </a:lnTo>
                  <a:lnTo>
                    <a:pt x="907" y="182"/>
                  </a:lnTo>
                  <a:lnTo>
                    <a:pt x="925" y="191"/>
                  </a:lnTo>
                  <a:lnTo>
                    <a:pt x="944" y="202"/>
                  </a:lnTo>
                  <a:lnTo>
                    <a:pt x="961" y="214"/>
                  </a:lnTo>
                  <a:lnTo>
                    <a:pt x="977" y="228"/>
                  </a:lnTo>
                  <a:lnTo>
                    <a:pt x="992" y="244"/>
                  </a:lnTo>
                  <a:lnTo>
                    <a:pt x="1005" y="261"/>
                  </a:lnTo>
                  <a:lnTo>
                    <a:pt x="1015" y="280"/>
                  </a:lnTo>
                  <a:lnTo>
                    <a:pt x="1023" y="301"/>
                  </a:lnTo>
                  <a:lnTo>
                    <a:pt x="1031" y="323"/>
                  </a:lnTo>
                  <a:lnTo>
                    <a:pt x="1035" y="346"/>
                  </a:lnTo>
                  <a:lnTo>
                    <a:pt x="1038" y="371"/>
                  </a:lnTo>
                  <a:lnTo>
                    <a:pt x="1039" y="396"/>
                  </a:lnTo>
                  <a:lnTo>
                    <a:pt x="1038" y="422"/>
                  </a:lnTo>
                  <a:lnTo>
                    <a:pt x="1035" y="447"/>
                  </a:lnTo>
                  <a:lnTo>
                    <a:pt x="1031" y="470"/>
                  </a:lnTo>
                  <a:lnTo>
                    <a:pt x="1023" y="491"/>
                  </a:lnTo>
                  <a:lnTo>
                    <a:pt x="1015" y="513"/>
                  </a:lnTo>
                  <a:lnTo>
                    <a:pt x="1005" y="532"/>
                  </a:lnTo>
                  <a:lnTo>
                    <a:pt x="992" y="549"/>
                  </a:lnTo>
                  <a:lnTo>
                    <a:pt x="979" y="565"/>
                  </a:lnTo>
                  <a:lnTo>
                    <a:pt x="963" y="579"/>
                  </a:lnTo>
                  <a:lnTo>
                    <a:pt x="946" y="591"/>
                  </a:lnTo>
                  <a:lnTo>
                    <a:pt x="927" y="601"/>
                  </a:lnTo>
                  <a:lnTo>
                    <a:pt x="907" y="610"/>
                  </a:lnTo>
                  <a:lnTo>
                    <a:pt x="886" y="617"/>
                  </a:lnTo>
                  <a:lnTo>
                    <a:pt x="863" y="621"/>
                  </a:lnTo>
                  <a:lnTo>
                    <a:pt x="840" y="624"/>
                  </a:lnTo>
                  <a:lnTo>
                    <a:pt x="814" y="625"/>
                  </a:lnTo>
                  <a:lnTo>
                    <a:pt x="804" y="625"/>
                  </a:lnTo>
                  <a:lnTo>
                    <a:pt x="793" y="624"/>
                  </a:lnTo>
                  <a:lnTo>
                    <a:pt x="783" y="621"/>
                  </a:lnTo>
                  <a:lnTo>
                    <a:pt x="771" y="618"/>
                  </a:lnTo>
                  <a:lnTo>
                    <a:pt x="761" y="614"/>
                  </a:lnTo>
                  <a:lnTo>
                    <a:pt x="749" y="610"/>
                  </a:lnTo>
                  <a:lnTo>
                    <a:pt x="739" y="604"/>
                  </a:lnTo>
                  <a:lnTo>
                    <a:pt x="728" y="597"/>
                  </a:lnTo>
                  <a:lnTo>
                    <a:pt x="728" y="821"/>
                  </a:lnTo>
                  <a:lnTo>
                    <a:pt x="729" y="836"/>
                  </a:lnTo>
                  <a:lnTo>
                    <a:pt x="732" y="846"/>
                  </a:lnTo>
                  <a:lnTo>
                    <a:pt x="735" y="850"/>
                  </a:lnTo>
                  <a:lnTo>
                    <a:pt x="738" y="854"/>
                  </a:lnTo>
                  <a:lnTo>
                    <a:pt x="742" y="857"/>
                  </a:lnTo>
                  <a:lnTo>
                    <a:pt x="745" y="860"/>
                  </a:lnTo>
                  <a:lnTo>
                    <a:pt x="755" y="864"/>
                  </a:lnTo>
                  <a:lnTo>
                    <a:pt x="767" y="867"/>
                  </a:lnTo>
                  <a:lnTo>
                    <a:pt x="781" y="869"/>
                  </a:lnTo>
                  <a:lnTo>
                    <a:pt x="797" y="869"/>
                  </a:lnTo>
                  <a:lnTo>
                    <a:pt x="797" y="879"/>
                  </a:lnTo>
                  <a:lnTo>
                    <a:pt x="522" y="879"/>
                  </a:lnTo>
                  <a:lnTo>
                    <a:pt x="522" y="869"/>
                  </a:lnTo>
                  <a:lnTo>
                    <a:pt x="538" y="869"/>
                  </a:lnTo>
                  <a:lnTo>
                    <a:pt x="552" y="867"/>
                  </a:lnTo>
                  <a:lnTo>
                    <a:pt x="563" y="864"/>
                  </a:lnTo>
                  <a:lnTo>
                    <a:pt x="574" y="860"/>
                  </a:lnTo>
                  <a:lnTo>
                    <a:pt x="576" y="857"/>
                  </a:lnTo>
                  <a:lnTo>
                    <a:pt x="581" y="854"/>
                  </a:lnTo>
                  <a:lnTo>
                    <a:pt x="584" y="850"/>
                  </a:lnTo>
                  <a:lnTo>
                    <a:pt x="587" y="846"/>
                  </a:lnTo>
                  <a:lnTo>
                    <a:pt x="589" y="836"/>
                  </a:lnTo>
                  <a:lnTo>
                    <a:pt x="591" y="821"/>
                  </a:lnTo>
                  <a:lnTo>
                    <a:pt x="591" y="241"/>
                  </a:lnTo>
                  <a:lnTo>
                    <a:pt x="589" y="227"/>
                  </a:lnTo>
                  <a:lnTo>
                    <a:pt x="587" y="215"/>
                  </a:lnTo>
                  <a:lnTo>
                    <a:pt x="581" y="203"/>
                  </a:lnTo>
                  <a:lnTo>
                    <a:pt x="574" y="196"/>
                  </a:lnTo>
                  <a:lnTo>
                    <a:pt x="563" y="189"/>
                  </a:lnTo>
                  <a:lnTo>
                    <a:pt x="552" y="185"/>
                  </a:lnTo>
                  <a:lnTo>
                    <a:pt x="538" y="182"/>
                  </a:lnTo>
                  <a:lnTo>
                    <a:pt x="522" y="180"/>
                  </a:lnTo>
                  <a:lnTo>
                    <a:pt x="522" y="172"/>
                  </a:lnTo>
                  <a:lnTo>
                    <a:pt x="693" y="172"/>
                  </a:lnTo>
                  <a:close/>
                  <a:moveTo>
                    <a:pt x="901" y="396"/>
                  </a:moveTo>
                  <a:lnTo>
                    <a:pt x="901" y="330"/>
                  </a:lnTo>
                  <a:lnTo>
                    <a:pt x="898" y="280"/>
                  </a:lnTo>
                  <a:lnTo>
                    <a:pt x="896" y="261"/>
                  </a:lnTo>
                  <a:lnTo>
                    <a:pt x="895" y="245"/>
                  </a:lnTo>
                  <a:lnTo>
                    <a:pt x="894" y="234"/>
                  </a:lnTo>
                  <a:lnTo>
                    <a:pt x="891" y="225"/>
                  </a:lnTo>
                  <a:lnTo>
                    <a:pt x="885" y="214"/>
                  </a:lnTo>
                  <a:lnTo>
                    <a:pt x="878" y="203"/>
                  </a:lnTo>
                  <a:lnTo>
                    <a:pt x="871" y="195"/>
                  </a:lnTo>
                  <a:lnTo>
                    <a:pt x="860" y="188"/>
                  </a:lnTo>
                  <a:lnTo>
                    <a:pt x="852" y="183"/>
                  </a:lnTo>
                  <a:lnTo>
                    <a:pt x="840" y="179"/>
                  </a:lnTo>
                  <a:lnTo>
                    <a:pt x="827" y="176"/>
                  </a:lnTo>
                  <a:lnTo>
                    <a:pt x="814" y="176"/>
                  </a:lnTo>
                  <a:lnTo>
                    <a:pt x="803" y="176"/>
                  </a:lnTo>
                  <a:lnTo>
                    <a:pt x="793" y="178"/>
                  </a:lnTo>
                  <a:lnTo>
                    <a:pt x="781" y="180"/>
                  </a:lnTo>
                  <a:lnTo>
                    <a:pt x="770" y="183"/>
                  </a:lnTo>
                  <a:lnTo>
                    <a:pt x="760" y="189"/>
                  </a:lnTo>
                  <a:lnTo>
                    <a:pt x="748" y="193"/>
                  </a:lnTo>
                  <a:lnTo>
                    <a:pt x="738" y="201"/>
                  </a:lnTo>
                  <a:lnTo>
                    <a:pt x="726" y="208"/>
                  </a:lnTo>
                  <a:lnTo>
                    <a:pt x="728" y="222"/>
                  </a:lnTo>
                  <a:lnTo>
                    <a:pt x="728" y="238"/>
                  </a:lnTo>
                  <a:lnTo>
                    <a:pt x="729" y="281"/>
                  </a:lnTo>
                  <a:lnTo>
                    <a:pt x="729" y="324"/>
                  </a:lnTo>
                  <a:lnTo>
                    <a:pt x="729" y="368"/>
                  </a:lnTo>
                  <a:lnTo>
                    <a:pt x="729" y="412"/>
                  </a:lnTo>
                  <a:lnTo>
                    <a:pt x="729" y="455"/>
                  </a:lnTo>
                  <a:lnTo>
                    <a:pt x="728" y="499"/>
                  </a:lnTo>
                  <a:lnTo>
                    <a:pt x="728" y="542"/>
                  </a:lnTo>
                  <a:lnTo>
                    <a:pt x="728" y="585"/>
                  </a:lnTo>
                  <a:lnTo>
                    <a:pt x="739" y="592"/>
                  </a:lnTo>
                  <a:lnTo>
                    <a:pt x="749" y="599"/>
                  </a:lnTo>
                  <a:lnTo>
                    <a:pt x="760" y="604"/>
                  </a:lnTo>
                  <a:lnTo>
                    <a:pt x="771" y="608"/>
                  </a:lnTo>
                  <a:lnTo>
                    <a:pt x="781" y="612"/>
                  </a:lnTo>
                  <a:lnTo>
                    <a:pt x="793" y="614"/>
                  </a:lnTo>
                  <a:lnTo>
                    <a:pt x="804" y="615"/>
                  </a:lnTo>
                  <a:lnTo>
                    <a:pt x="814" y="617"/>
                  </a:lnTo>
                  <a:lnTo>
                    <a:pt x="829" y="615"/>
                  </a:lnTo>
                  <a:lnTo>
                    <a:pt x="840" y="614"/>
                  </a:lnTo>
                  <a:lnTo>
                    <a:pt x="852" y="610"/>
                  </a:lnTo>
                  <a:lnTo>
                    <a:pt x="862" y="604"/>
                  </a:lnTo>
                  <a:lnTo>
                    <a:pt x="871" y="597"/>
                  </a:lnTo>
                  <a:lnTo>
                    <a:pt x="878" y="588"/>
                  </a:lnTo>
                  <a:lnTo>
                    <a:pt x="885" y="579"/>
                  </a:lnTo>
                  <a:lnTo>
                    <a:pt x="891" y="566"/>
                  </a:lnTo>
                  <a:lnTo>
                    <a:pt x="894" y="558"/>
                  </a:lnTo>
                  <a:lnTo>
                    <a:pt x="895" y="546"/>
                  </a:lnTo>
                  <a:lnTo>
                    <a:pt x="896" y="530"/>
                  </a:lnTo>
                  <a:lnTo>
                    <a:pt x="898" y="510"/>
                  </a:lnTo>
                  <a:lnTo>
                    <a:pt x="901" y="461"/>
                  </a:lnTo>
                  <a:lnTo>
                    <a:pt x="901" y="396"/>
                  </a:lnTo>
                  <a:close/>
                  <a:moveTo>
                    <a:pt x="194" y="283"/>
                  </a:moveTo>
                  <a:lnTo>
                    <a:pt x="194" y="549"/>
                  </a:lnTo>
                  <a:lnTo>
                    <a:pt x="194" y="563"/>
                  </a:lnTo>
                  <a:lnTo>
                    <a:pt x="199" y="576"/>
                  </a:lnTo>
                  <a:lnTo>
                    <a:pt x="203" y="586"/>
                  </a:lnTo>
                  <a:lnTo>
                    <a:pt x="212" y="595"/>
                  </a:lnTo>
                  <a:lnTo>
                    <a:pt x="220" y="602"/>
                  </a:lnTo>
                  <a:lnTo>
                    <a:pt x="233" y="607"/>
                  </a:lnTo>
                  <a:lnTo>
                    <a:pt x="246" y="610"/>
                  </a:lnTo>
                  <a:lnTo>
                    <a:pt x="264" y="611"/>
                  </a:lnTo>
                  <a:lnTo>
                    <a:pt x="264" y="620"/>
                  </a:lnTo>
                  <a:lnTo>
                    <a:pt x="0" y="620"/>
                  </a:lnTo>
                  <a:lnTo>
                    <a:pt x="0" y="611"/>
                  </a:lnTo>
                  <a:lnTo>
                    <a:pt x="13" y="608"/>
                  </a:lnTo>
                  <a:lnTo>
                    <a:pt x="24" y="605"/>
                  </a:lnTo>
                  <a:lnTo>
                    <a:pt x="34" y="599"/>
                  </a:lnTo>
                  <a:lnTo>
                    <a:pt x="42" y="592"/>
                  </a:lnTo>
                  <a:lnTo>
                    <a:pt x="49" y="584"/>
                  </a:lnTo>
                  <a:lnTo>
                    <a:pt x="53" y="574"/>
                  </a:lnTo>
                  <a:lnTo>
                    <a:pt x="55" y="562"/>
                  </a:lnTo>
                  <a:lnTo>
                    <a:pt x="56" y="549"/>
                  </a:lnTo>
                  <a:lnTo>
                    <a:pt x="56" y="244"/>
                  </a:lnTo>
                  <a:lnTo>
                    <a:pt x="56" y="232"/>
                  </a:lnTo>
                  <a:lnTo>
                    <a:pt x="53" y="222"/>
                  </a:lnTo>
                  <a:lnTo>
                    <a:pt x="50" y="212"/>
                  </a:lnTo>
                  <a:lnTo>
                    <a:pt x="46" y="205"/>
                  </a:lnTo>
                  <a:lnTo>
                    <a:pt x="40" y="198"/>
                  </a:lnTo>
                  <a:lnTo>
                    <a:pt x="33" y="192"/>
                  </a:lnTo>
                  <a:lnTo>
                    <a:pt x="24" y="188"/>
                  </a:lnTo>
                  <a:lnTo>
                    <a:pt x="16" y="185"/>
                  </a:lnTo>
                  <a:lnTo>
                    <a:pt x="16" y="172"/>
                  </a:lnTo>
                  <a:lnTo>
                    <a:pt x="160" y="172"/>
                  </a:lnTo>
                  <a:lnTo>
                    <a:pt x="164" y="172"/>
                  </a:lnTo>
                  <a:lnTo>
                    <a:pt x="170" y="173"/>
                  </a:lnTo>
                  <a:lnTo>
                    <a:pt x="173" y="176"/>
                  </a:lnTo>
                  <a:lnTo>
                    <a:pt x="177" y="179"/>
                  </a:lnTo>
                  <a:lnTo>
                    <a:pt x="181" y="182"/>
                  </a:lnTo>
                  <a:lnTo>
                    <a:pt x="184" y="188"/>
                  </a:lnTo>
                  <a:lnTo>
                    <a:pt x="187" y="192"/>
                  </a:lnTo>
                  <a:lnTo>
                    <a:pt x="189" y="199"/>
                  </a:lnTo>
                  <a:lnTo>
                    <a:pt x="190" y="199"/>
                  </a:lnTo>
                  <a:lnTo>
                    <a:pt x="190" y="201"/>
                  </a:lnTo>
                  <a:lnTo>
                    <a:pt x="202" y="192"/>
                  </a:lnTo>
                  <a:lnTo>
                    <a:pt x="213" y="186"/>
                  </a:lnTo>
                  <a:lnTo>
                    <a:pt x="225" y="180"/>
                  </a:lnTo>
                  <a:lnTo>
                    <a:pt x="236" y="176"/>
                  </a:lnTo>
                  <a:lnTo>
                    <a:pt x="248" y="172"/>
                  </a:lnTo>
                  <a:lnTo>
                    <a:pt x="258" y="169"/>
                  </a:lnTo>
                  <a:lnTo>
                    <a:pt x="269" y="167"/>
                  </a:lnTo>
                  <a:lnTo>
                    <a:pt x="279" y="167"/>
                  </a:lnTo>
                  <a:lnTo>
                    <a:pt x="307" y="167"/>
                  </a:lnTo>
                  <a:lnTo>
                    <a:pt x="333" y="170"/>
                  </a:lnTo>
                  <a:lnTo>
                    <a:pt x="356" y="173"/>
                  </a:lnTo>
                  <a:lnTo>
                    <a:pt x="377" y="178"/>
                  </a:lnTo>
                  <a:lnTo>
                    <a:pt x="398" y="183"/>
                  </a:lnTo>
                  <a:lnTo>
                    <a:pt x="416" y="191"/>
                  </a:lnTo>
                  <a:lnTo>
                    <a:pt x="434" y="199"/>
                  </a:lnTo>
                  <a:lnTo>
                    <a:pt x="448" y="209"/>
                  </a:lnTo>
                  <a:lnTo>
                    <a:pt x="461" y="219"/>
                  </a:lnTo>
                  <a:lnTo>
                    <a:pt x="473" y="232"/>
                  </a:lnTo>
                  <a:lnTo>
                    <a:pt x="483" y="245"/>
                  </a:lnTo>
                  <a:lnTo>
                    <a:pt x="490" y="261"/>
                  </a:lnTo>
                  <a:lnTo>
                    <a:pt x="496" y="277"/>
                  </a:lnTo>
                  <a:lnTo>
                    <a:pt x="500" y="294"/>
                  </a:lnTo>
                  <a:lnTo>
                    <a:pt x="503" y="313"/>
                  </a:lnTo>
                  <a:lnTo>
                    <a:pt x="504" y="333"/>
                  </a:lnTo>
                  <a:lnTo>
                    <a:pt x="504" y="549"/>
                  </a:lnTo>
                  <a:lnTo>
                    <a:pt x="506" y="562"/>
                  </a:lnTo>
                  <a:lnTo>
                    <a:pt x="507" y="574"/>
                  </a:lnTo>
                  <a:lnTo>
                    <a:pt x="512" y="584"/>
                  </a:lnTo>
                  <a:lnTo>
                    <a:pt x="519" y="592"/>
                  </a:lnTo>
                  <a:lnTo>
                    <a:pt x="526" y="599"/>
                  </a:lnTo>
                  <a:lnTo>
                    <a:pt x="536" y="605"/>
                  </a:lnTo>
                  <a:lnTo>
                    <a:pt x="548" y="608"/>
                  </a:lnTo>
                  <a:lnTo>
                    <a:pt x="561" y="611"/>
                  </a:lnTo>
                  <a:lnTo>
                    <a:pt x="561" y="620"/>
                  </a:lnTo>
                  <a:lnTo>
                    <a:pt x="297" y="620"/>
                  </a:lnTo>
                  <a:lnTo>
                    <a:pt x="297" y="611"/>
                  </a:lnTo>
                  <a:lnTo>
                    <a:pt x="314" y="610"/>
                  </a:lnTo>
                  <a:lnTo>
                    <a:pt x="327" y="607"/>
                  </a:lnTo>
                  <a:lnTo>
                    <a:pt x="340" y="602"/>
                  </a:lnTo>
                  <a:lnTo>
                    <a:pt x="349" y="595"/>
                  </a:lnTo>
                  <a:lnTo>
                    <a:pt x="357" y="586"/>
                  </a:lnTo>
                  <a:lnTo>
                    <a:pt x="362" y="576"/>
                  </a:lnTo>
                  <a:lnTo>
                    <a:pt x="366" y="563"/>
                  </a:lnTo>
                  <a:lnTo>
                    <a:pt x="366" y="549"/>
                  </a:lnTo>
                  <a:lnTo>
                    <a:pt x="366" y="342"/>
                  </a:lnTo>
                  <a:lnTo>
                    <a:pt x="366" y="322"/>
                  </a:lnTo>
                  <a:lnTo>
                    <a:pt x="365" y="303"/>
                  </a:lnTo>
                  <a:lnTo>
                    <a:pt x="363" y="286"/>
                  </a:lnTo>
                  <a:lnTo>
                    <a:pt x="362" y="270"/>
                  </a:lnTo>
                  <a:lnTo>
                    <a:pt x="357" y="254"/>
                  </a:lnTo>
                  <a:lnTo>
                    <a:pt x="354" y="241"/>
                  </a:lnTo>
                  <a:lnTo>
                    <a:pt x="350" y="229"/>
                  </a:lnTo>
                  <a:lnTo>
                    <a:pt x="344" y="218"/>
                  </a:lnTo>
                  <a:lnTo>
                    <a:pt x="339" y="208"/>
                  </a:lnTo>
                  <a:lnTo>
                    <a:pt x="333" y="199"/>
                  </a:lnTo>
                  <a:lnTo>
                    <a:pt x="326" y="193"/>
                  </a:lnTo>
                  <a:lnTo>
                    <a:pt x="318" y="188"/>
                  </a:lnTo>
                  <a:lnTo>
                    <a:pt x="310" y="182"/>
                  </a:lnTo>
                  <a:lnTo>
                    <a:pt x="301" y="179"/>
                  </a:lnTo>
                  <a:lnTo>
                    <a:pt x="291" y="178"/>
                  </a:lnTo>
                  <a:lnTo>
                    <a:pt x="279" y="176"/>
                  </a:lnTo>
                  <a:lnTo>
                    <a:pt x="269" y="178"/>
                  </a:lnTo>
                  <a:lnTo>
                    <a:pt x="258" y="179"/>
                  </a:lnTo>
                  <a:lnTo>
                    <a:pt x="246" y="182"/>
                  </a:lnTo>
                  <a:lnTo>
                    <a:pt x="236" y="185"/>
                  </a:lnTo>
                  <a:lnTo>
                    <a:pt x="225" y="189"/>
                  </a:lnTo>
                  <a:lnTo>
                    <a:pt x="215" y="195"/>
                  </a:lnTo>
                  <a:lnTo>
                    <a:pt x="203" y="202"/>
                  </a:lnTo>
                  <a:lnTo>
                    <a:pt x="192" y="209"/>
                  </a:lnTo>
                  <a:lnTo>
                    <a:pt x="193" y="225"/>
                  </a:lnTo>
                  <a:lnTo>
                    <a:pt x="194" y="241"/>
                  </a:lnTo>
                  <a:lnTo>
                    <a:pt x="194" y="261"/>
                  </a:lnTo>
                  <a:lnTo>
                    <a:pt x="194" y="283"/>
                  </a:lnTo>
                  <a:close/>
                  <a:moveTo>
                    <a:pt x="1552" y="0"/>
                  </a:moveTo>
                  <a:lnTo>
                    <a:pt x="1552" y="879"/>
                  </a:lnTo>
                  <a:lnTo>
                    <a:pt x="1522" y="879"/>
                  </a:lnTo>
                  <a:lnTo>
                    <a:pt x="1522" y="0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004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7" name="Freeform 148"/>
            <p:cNvSpPr>
              <a:spLocks noEditPoints="1"/>
            </p:cNvSpPr>
            <p:nvPr userDrawn="1"/>
          </p:nvSpPr>
          <p:spPr bwMode="auto">
            <a:xfrm>
              <a:off x="1944688" y="6022975"/>
              <a:ext cx="1543050" cy="373062"/>
            </a:xfrm>
            <a:custGeom>
              <a:avLst/>
              <a:gdLst>
                <a:gd name="T0" fmla="*/ 51 w 2914"/>
                <a:gd name="T1" fmla="*/ 160 h 705"/>
                <a:gd name="T2" fmla="*/ 274 w 2914"/>
                <a:gd name="T3" fmla="*/ 86 h 705"/>
                <a:gd name="T4" fmla="*/ 319 w 2914"/>
                <a:gd name="T5" fmla="*/ 272 h 705"/>
                <a:gd name="T6" fmla="*/ 382 w 2914"/>
                <a:gd name="T7" fmla="*/ 204 h 705"/>
                <a:gd name="T8" fmla="*/ 475 w 2914"/>
                <a:gd name="T9" fmla="*/ 260 h 705"/>
                <a:gd name="T10" fmla="*/ 469 w 2914"/>
                <a:gd name="T11" fmla="*/ 190 h 705"/>
                <a:gd name="T12" fmla="*/ 643 w 2914"/>
                <a:gd name="T13" fmla="*/ 343 h 705"/>
                <a:gd name="T14" fmla="*/ 738 w 2914"/>
                <a:gd name="T15" fmla="*/ 272 h 705"/>
                <a:gd name="T16" fmla="*/ 746 w 2914"/>
                <a:gd name="T17" fmla="*/ 101 h 705"/>
                <a:gd name="T18" fmla="*/ 991 w 2914"/>
                <a:gd name="T19" fmla="*/ 104 h 705"/>
                <a:gd name="T20" fmla="*/ 828 w 2914"/>
                <a:gd name="T21" fmla="*/ 184 h 705"/>
                <a:gd name="T22" fmla="*/ 878 w 2914"/>
                <a:gd name="T23" fmla="*/ 116 h 705"/>
                <a:gd name="T24" fmla="*/ 1077 w 2914"/>
                <a:gd name="T25" fmla="*/ 124 h 705"/>
                <a:gd name="T26" fmla="*/ 1187 w 2914"/>
                <a:gd name="T27" fmla="*/ 161 h 705"/>
                <a:gd name="T28" fmla="*/ 1198 w 2914"/>
                <a:gd name="T29" fmla="*/ 75 h 705"/>
                <a:gd name="T30" fmla="*/ 1193 w 2914"/>
                <a:gd name="T31" fmla="*/ 190 h 705"/>
                <a:gd name="T32" fmla="*/ 1562 w 2914"/>
                <a:gd name="T33" fmla="*/ 269 h 705"/>
                <a:gd name="T34" fmla="*/ 1652 w 2914"/>
                <a:gd name="T35" fmla="*/ 138 h 705"/>
                <a:gd name="T36" fmla="*/ 1797 w 2914"/>
                <a:gd name="T37" fmla="*/ 157 h 705"/>
                <a:gd name="T38" fmla="*/ 1801 w 2914"/>
                <a:gd name="T39" fmla="*/ 70 h 705"/>
                <a:gd name="T40" fmla="*/ 1759 w 2914"/>
                <a:gd name="T41" fmla="*/ 201 h 705"/>
                <a:gd name="T42" fmla="*/ 1916 w 2914"/>
                <a:gd name="T43" fmla="*/ 317 h 705"/>
                <a:gd name="T44" fmla="*/ 2097 w 2914"/>
                <a:gd name="T45" fmla="*/ 240 h 705"/>
                <a:gd name="T46" fmla="*/ 2075 w 2914"/>
                <a:gd name="T47" fmla="*/ 70 h 705"/>
                <a:gd name="T48" fmla="*/ 2069 w 2914"/>
                <a:gd name="T49" fmla="*/ 151 h 705"/>
                <a:gd name="T50" fmla="*/ 2176 w 2914"/>
                <a:gd name="T51" fmla="*/ 1 h 705"/>
                <a:gd name="T52" fmla="*/ 2343 w 2914"/>
                <a:gd name="T53" fmla="*/ 206 h 705"/>
                <a:gd name="T54" fmla="*/ 2517 w 2914"/>
                <a:gd name="T55" fmla="*/ 160 h 705"/>
                <a:gd name="T56" fmla="*/ 2392 w 2914"/>
                <a:gd name="T57" fmla="*/ 112 h 705"/>
                <a:gd name="T58" fmla="*/ 2705 w 2914"/>
                <a:gd name="T59" fmla="*/ 269 h 705"/>
                <a:gd name="T60" fmla="*/ 2768 w 2914"/>
                <a:gd name="T61" fmla="*/ 86 h 705"/>
                <a:gd name="T62" fmla="*/ 2813 w 2914"/>
                <a:gd name="T63" fmla="*/ 272 h 705"/>
                <a:gd name="T64" fmla="*/ 2876 w 2914"/>
                <a:gd name="T65" fmla="*/ 204 h 705"/>
                <a:gd name="T66" fmla="*/ 10 w 2914"/>
                <a:gd name="T67" fmla="*/ 612 h 705"/>
                <a:gd name="T68" fmla="*/ 49 w 2914"/>
                <a:gd name="T69" fmla="*/ 474 h 705"/>
                <a:gd name="T70" fmla="*/ 170 w 2914"/>
                <a:gd name="T71" fmla="*/ 600 h 705"/>
                <a:gd name="T72" fmla="*/ 133 w 2914"/>
                <a:gd name="T73" fmla="*/ 573 h 705"/>
                <a:gd name="T74" fmla="*/ 405 w 2914"/>
                <a:gd name="T75" fmla="*/ 616 h 705"/>
                <a:gd name="T76" fmla="*/ 492 w 2914"/>
                <a:gd name="T77" fmla="*/ 471 h 705"/>
                <a:gd name="T78" fmla="*/ 478 w 2914"/>
                <a:gd name="T79" fmla="*/ 413 h 705"/>
                <a:gd name="T80" fmla="*/ 678 w 2914"/>
                <a:gd name="T81" fmla="*/ 479 h 705"/>
                <a:gd name="T82" fmla="*/ 888 w 2914"/>
                <a:gd name="T83" fmla="*/ 453 h 705"/>
                <a:gd name="T84" fmla="*/ 906 w 2914"/>
                <a:gd name="T85" fmla="*/ 469 h 705"/>
                <a:gd name="T86" fmla="*/ 1197 w 2914"/>
                <a:gd name="T87" fmla="*/ 466 h 705"/>
                <a:gd name="T88" fmla="*/ 1034 w 2914"/>
                <a:gd name="T89" fmla="*/ 547 h 705"/>
                <a:gd name="T90" fmla="*/ 1084 w 2914"/>
                <a:gd name="T91" fmla="*/ 479 h 705"/>
                <a:gd name="T92" fmla="*/ 1495 w 2914"/>
                <a:gd name="T93" fmla="*/ 586 h 705"/>
                <a:gd name="T94" fmla="*/ 1471 w 2914"/>
                <a:gd name="T95" fmla="*/ 551 h 705"/>
                <a:gd name="T96" fmla="*/ 1622 w 2914"/>
                <a:gd name="T97" fmla="*/ 626 h 705"/>
                <a:gd name="T98" fmla="*/ 1655 w 2914"/>
                <a:gd name="T99" fmla="*/ 465 h 705"/>
                <a:gd name="T100" fmla="*/ 1763 w 2914"/>
                <a:gd name="T101" fmla="*/ 571 h 705"/>
                <a:gd name="T102" fmla="*/ 1720 w 2914"/>
                <a:gd name="T103" fmla="*/ 586 h 705"/>
                <a:gd name="T104" fmla="*/ 1960 w 2914"/>
                <a:gd name="T105" fmla="*/ 492 h 705"/>
                <a:gd name="T106" fmla="*/ 2010 w 2914"/>
                <a:gd name="T107" fmla="*/ 462 h 705"/>
                <a:gd name="T108" fmla="*/ 2091 w 2914"/>
                <a:gd name="T109" fmla="*/ 635 h 705"/>
                <a:gd name="T110" fmla="*/ 2127 w 2914"/>
                <a:gd name="T111" fmla="*/ 580 h 705"/>
                <a:gd name="T112" fmla="*/ 2249 w 2914"/>
                <a:gd name="T113" fmla="*/ 632 h 705"/>
                <a:gd name="T114" fmla="*/ 2496 w 2914"/>
                <a:gd name="T115" fmla="*/ 502 h 705"/>
                <a:gd name="T116" fmla="*/ 2494 w 2914"/>
                <a:gd name="T117" fmla="*/ 439 h 705"/>
                <a:gd name="T118" fmla="*/ 2402 w 2914"/>
                <a:gd name="T119" fmla="*/ 596 h 705"/>
                <a:gd name="T120" fmla="*/ 2650 w 2914"/>
                <a:gd name="T121" fmla="*/ 433 h 705"/>
                <a:gd name="T122" fmla="*/ 2605 w 2914"/>
                <a:gd name="T123" fmla="*/ 49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14" h="705">
                  <a:moveTo>
                    <a:pt x="16" y="269"/>
                  </a:moveTo>
                  <a:lnTo>
                    <a:pt x="16" y="1"/>
                  </a:lnTo>
                  <a:lnTo>
                    <a:pt x="117" y="1"/>
                  </a:lnTo>
                  <a:lnTo>
                    <a:pt x="140" y="1"/>
                  </a:lnTo>
                  <a:lnTo>
                    <a:pt x="157" y="3"/>
                  </a:lnTo>
                  <a:lnTo>
                    <a:pt x="168" y="6"/>
                  </a:lnTo>
                  <a:lnTo>
                    <a:pt x="176" y="8"/>
                  </a:lnTo>
                  <a:lnTo>
                    <a:pt x="183" y="11"/>
                  </a:lnTo>
                  <a:lnTo>
                    <a:pt x="191" y="16"/>
                  </a:lnTo>
                  <a:lnTo>
                    <a:pt x="198" y="21"/>
                  </a:lnTo>
                  <a:lnTo>
                    <a:pt x="204" y="27"/>
                  </a:lnTo>
                  <a:lnTo>
                    <a:pt x="208" y="34"/>
                  </a:lnTo>
                  <a:lnTo>
                    <a:pt x="212" y="42"/>
                  </a:lnTo>
                  <a:lnTo>
                    <a:pt x="217" y="50"/>
                  </a:lnTo>
                  <a:lnTo>
                    <a:pt x="218" y="59"/>
                  </a:lnTo>
                  <a:lnTo>
                    <a:pt x="219" y="69"/>
                  </a:lnTo>
                  <a:lnTo>
                    <a:pt x="221" y="78"/>
                  </a:lnTo>
                  <a:lnTo>
                    <a:pt x="221" y="86"/>
                  </a:lnTo>
                  <a:lnTo>
                    <a:pt x="219" y="95"/>
                  </a:lnTo>
                  <a:lnTo>
                    <a:pt x="218" y="102"/>
                  </a:lnTo>
                  <a:lnTo>
                    <a:pt x="215" y="109"/>
                  </a:lnTo>
                  <a:lnTo>
                    <a:pt x="212" y="116"/>
                  </a:lnTo>
                  <a:lnTo>
                    <a:pt x="208" y="124"/>
                  </a:lnTo>
                  <a:lnTo>
                    <a:pt x="204" y="129"/>
                  </a:lnTo>
                  <a:lnTo>
                    <a:pt x="199" y="135"/>
                  </a:lnTo>
                  <a:lnTo>
                    <a:pt x="193" y="141"/>
                  </a:lnTo>
                  <a:lnTo>
                    <a:pt x="186" y="147"/>
                  </a:lnTo>
                  <a:lnTo>
                    <a:pt x="178" y="150"/>
                  </a:lnTo>
                  <a:lnTo>
                    <a:pt x="168" y="154"/>
                  </a:lnTo>
                  <a:lnTo>
                    <a:pt x="157" y="157"/>
                  </a:lnTo>
                  <a:lnTo>
                    <a:pt x="146" y="158"/>
                  </a:lnTo>
                  <a:lnTo>
                    <a:pt x="134" y="160"/>
                  </a:lnTo>
                  <a:lnTo>
                    <a:pt x="120" y="160"/>
                  </a:lnTo>
                  <a:lnTo>
                    <a:pt x="51" y="160"/>
                  </a:lnTo>
                  <a:lnTo>
                    <a:pt x="51" y="269"/>
                  </a:lnTo>
                  <a:lnTo>
                    <a:pt x="16" y="269"/>
                  </a:lnTo>
                  <a:close/>
                  <a:moveTo>
                    <a:pt x="51" y="128"/>
                  </a:moveTo>
                  <a:lnTo>
                    <a:pt x="120" y="128"/>
                  </a:lnTo>
                  <a:lnTo>
                    <a:pt x="137" y="127"/>
                  </a:lnTo>
                  <a:lnTo>
                    <a:pt x="150" y="125"/>
                  </a:lnTo>
                  <a:lnTo>
                    <a:pt x="160" y="121"/>
                  </a:lnTo>
                  <a:lnTo>
                    <a:pt x="169" y="115"/>
                  </a:lnTo>
                  <a:lnTo>
                    <a:pt x="176" y="108"/>
                  </a:lnTo>
                  <a:lnTo>
                    <a:pt x="181" y="99"/>
                  </a:lnTo>
                  <a:lnTo>
                    <a:pt x="183" y="91"/>
                  </a:lnTo>
                  <a:lnTo>
                    <a:pt x="183" y="79"/>
                  </a:lnTo>
                  <a:lnTo>
                    <a:pt x="183" y="72"/>
                  </a:lnTo>
                  <a:lnTo>
                    <a:pt x="182" y="63"/>
                  </a:lnTo>
                  <a:lnTo>
                    <a:pt x="179" y="57"/>
                  </a:lnTo>
                  <a:lnTo>
                    <a:pt x="175" y="50"/>
                  </a:lnTo>
                  <a:lnTo>
                    <a:pt x="170" y="44"/>
                  </a:lnTo>
                  <a:lnTo>
                    <a:pt x="166" y="40"/>
                  </a:lnTo>
                  <a:lnTo>
                    <a:pt x="159" y="37"/>
                  </a:lnTo>
                  <a:lnTo>
                    <a:pt x="153" y="34"/>
                  </a:lnTo>
                  <a:lnTo>
                    <a:pt x="140" y="33"/>
                  </a:lnTo>
                  <a:lnTo>
                    <a:pt x="120" y="33"/>
                  </a:lnTo>
                  <a:lnTo>
                    <a:pt x="51" y="33"/>
                  </a:lnTo>
                  <a:lnTo>
                    <a:pt x="51" y="128"/>
                  </a:lnTo>
                  <a:close/>
                  <a:moveTo>
                    <a:pt x="238" y="171"/>
                  </a:moveTo>
                  <a:lnTo>
                    <a:pt x="238" y="158"/>
                  </a:lnTo>
                  <a:lnTo>
                    <a:pt x="240" y="147"/>
                  </a:lnTo>
                  <a:lnTo>
                    <a:pt x="241" y="135"/>
                  </a:lnTo>
                  <a:lnTo>
                    <a:pt x="245" y="125"/>
                  </a:lnTo>
                  <a:lnTo>
                    <a:pt x="250" y="115"/>
                  </a:lnTo>
                  <a:lnTo>
                    <a:pt x="254" y="106"/>
                  </a:lnTo>
                  <a:lnTo>
                    <a:pt x="261" y="99"/>
                  </a:lnTo>
                  <a:lnTo>
                    <a:pt x="267" y="92"/>
                  </a:lnTo>
                  <a:lnTo>
                    <a:pt x="274" y="86"/>
                  </a:lnTo>
                  <a:lnTo>
                    <a:pt x="281" y="82"/>
                  </a:lnTo>
                  <a:lnTo>
                    <a:pt x="287" y="79"/>
                  </a:lnTo>
                  <a:lnTo>
                    <a:pt x="296" y="76"/>
                  </a:lnTo>
                  <a:lnTo>
                    <a:pt x="312" y="72"/>
                  </a:lnTo>
                  <a:lnTo>
                    <a:pt x="329" y="70"/>
                  </a:lnTo>
                  <a:lnTo>
                    <a:pt x="339" y="70"/>
                  </a:lnTo>
                  <a:lnTo>
                    <a:pt x="348" y="72"/>
                  </a:lnTo>
                  <a:lnTo>
                    <a:pt x="356" y="75"/>
                  </a:lnTo>
                  <a:lnTo>
                    <a:pt x="365" y="78"/>
                  </a:lnTo>
                  <a:lnTo>
                    <a:pt x="374" y="80"/>
                  </a:lnTo>
                  <a:lnTo>
                    <a:pt x="381" y="85"/>
                  </a:lnTo>
                  <a:lnTo>
                    <a:pt x="388" y="91"/>
                  </a:lnTo>
                  <a:lnTo>
                    <a:pt x="394" y="96"/>
                  </a:lnTo>
                  <a:lnTo>
                    <a:pt x="400" y="104"/>
                  </a:lnTo>
                  <a:lnTo>
                    <a:pt x="405" y="111"/>
                  </a:lnTo>
                  <a:lnTo>
                    <a:pt x="410" y="119"/>
                  </a:lnTo>
                  <a:lnTo>
                    <a:pt x="413" y="128"/>
                  </a:lnTo>
                  <a:lnTo>
                    <a:pt x="416" y="137"/>
                  </a:lnTo>
                  <a:lnTo>
                    <a:pt x="418" y="147"/>
                  </a:lnTo>
                  <a:lnTo>
                    <a:pt x="420" y="158"/>
                  </a:lnTo>
                  <a:lnTo>
                    <a:pt x="420" y="168"/>
                  </a:lnTo>
                  <a:lnTo>
                    <a:pt x="418" y="187"/>
                  </a:lnTo>
                  <a:lnTo>
                    <a:pt x="417" y="203"/>
                  </a:lnTo>
                  <a:lnTo>
                    <a:pt x="413" y="216"/>
                  </a:lnTo>
                  <a:lnTo>
                    <a:pt x="408" y="227"/>
                  </a:lnTo>
                  <a:lnTo>
                    <a:pt x="403" y="237"/>
                  </a:lnTo>
                  <a:lnTo>
                    <a:pt x="394" y="246"/>
                  </a:lnTo>
                  <a:lnTo>
                    <a:pt x="385" y="255"/>
                  </a:lnTo>
                  <a:lnTo>
                    <a:pt x="375" y="260"/>
                  </a:lnTo>
                  <a:lnTo>
                    <a:pt x="365" y="266"/>
                  </a:lnTo>
                  <a:lnTo>
                    <a:pt x="354" y="269"/>
                  </a:lnTo>
                  <a:lnTo>
                    <a:pt x="341" y="272"/>
                  </a:lnTo>
                  <a:lnTo>
                    <a:pt x="329" y="272"/>
                  </a:lnTo>
                  <a:lnTo>
                    <a:pt x="319" y="272"/>
                  </a:lnTo>
                  <a:lnTo>
                    <a:pt x="309" y="271"/>
                  </a:lnTo>
                  <a:lnTo>
                    <a:pt x="300" y="269"/>
                  </a:lnTo>
                  <a:lnTo>
                    <a:pt x="292" y="266"/>
                  </a:lnTo>
                  <a:lnTo>
                    <a:pt x="284" y="262"/>
                  </a:lnTo>
                  <a:lnTo>
                    <a:pt x="276" y="258"/>
                  </a:lnTo>
                  <a:lnTo>
                    <a:pt x="270" y="253"/>
                  </a:lnTo>
                  <a:lnTo>
                    <a:pt x="263" y="246"/>
                  </a:lnTo>
                  <a:lnTo>
                    <a:pt x="257" y="240"/>
                  </a:lnTo>
                  <a:lnTo>
                    <a:pt x="251" y="232"/>
                  </a:lnTo>
                  <a:lnTo>
                    <a:pt x="247" y="224"/>
                  </a:lnTo>
                  <a:lnTo>
                    <a:pt x="244" y="214"/>
                  </a:lnTo>
                  <a:lnTo>
                    <a:pt x="241" y="206"/>
                  </a:lnTo>
                  <a:lnTo>
                    <a:pt x="240" y="194"/>
                  </a:lnTo>
                  <a:lnTo>
                    <a:pt x="238" y="184"/>
                  </a:lnTo>
                  <a:lnTo>
                    <a:pt x="238" y="171"/>
                  </a:lnTo>
                  <a:close/>
                  <a:moveTo>
                    <a:pt x="271" y="171"/>
                  </a:moveTo>
                  <a:lnTo>
                    <a:pt x="273" y="188"/>
                  </a:lnTo>
                  <a:lnTo>
                    <a:pt x="276" y="204"/>
                  </a:lnTo>
                  <a:lnTo>
                    <a:pt x="277" y="212"/>
                  </a:lnTo>
                  <a:lnTo>
                    <a:pt x="280" y="217"/>
                  </a:lnTo>
                  <a:lnTo>
                    <a:pt x="284" y="223"/>
                  </a:lnTo>
                  <a:lnTo>
                    <a:pt x="287" y="227"/>
                  </a:lnTo>
                  <a:lnTo>
                    <a:pt x="296" y="236"/>
                  </a:lnTo>
                  <a:lnTo>
                    <a:pt x="306" y="242"/>
                  </a:lnTo>
                  <a:lnTo>
                    <a:pt x="317" y="245"/>
                  </a:lnTo>
                  <a:lnTo>
                    <a:pt x="329" y="246"/>
                  </a:lnTo>
                  <a:lnTo>
                    <a:pt x="341" y="245"/>
                  </a:lnTo>
                  <a:lnTo>
                    <a:pt x="351" y="242"/>
                  </a:lnTo>
                  <a:lnTo>
                    <a:pt x="361" y="236"/>
                  </a:lnTo>
                  <a:lnTo>
                    <a:pt x="369" y="227"/>
                  </a:lnTo>
                  <a:lnTo>
                    <a:pt x="374" y="222"/>
                  </a:lnTo>
                  <a:lnTo>
                    <a:pt x="377" y="217"/>
                  </a:lnTo>
                  <a:lnTo>
                    <a:pt x="379" y="210"/>
                  </a:lnTo>
                  <a:lnTo>
                    <a:pt x="382" y="204"/>
                  </a:lnTo>
                  <a:lnTo>
                    <a:pt x="385" y="188"/>
                  </a:lnTo>
                  <a:lnTo>
                    <a:pt x="385" y="171"/>
                  </a:lnTo>
                  <a:lnTo>
                    <a:pt x="385" y="154"/>
                  </a:lnTo>
                  <a:lnTo>
                    <a:pt x="382" y="140"/>
                  </a:lnTo>
                  <a:lnTo>
                    <a:pt x="377" y="127"/>
                  </a:lnTo>
                  <a:lnTo>
                    <a:pt x="369" y="116"/>
                  </a:lnTo>
                  <a:lnTo>
                    <a:pt x="361" y="108"/>
                  </a:lnTo>
                  <a:lnTo>
                    <a:pt x="351" y="102"/>
                  </a:lnTo>
                  <a:lnTo>
                    <a:pt x="341" y="99"/>
                  </a:lnTo>
                  <a:lnTo>
                    <a:pt x="329" y="98"/>
                  </a:lnTo>
                  <a:lnTo>
                    <a:pt x="317" y="99"/>
                  </a:lnTo>
                  <a:lnTo>
                    <a:pt x="306" y="102"/>
                  </a:lnTo>
                  <a:lnTo>
                    <a:pt x="296" y="108"/>
                  </a:lnTo>
                  <a:lnTo>
                    <a:pt x="287" y="116"/>
                  </a:lnTo>
                  <a:lnTo>
                    <a:pt x="284" y="121"/>
                  </a:lnTo>
                  <a:lnTo>
                    <a:pt x="280" y="127"/>
                  </a:lnTo>
                  <a:lnTo>
                    <a:pt x="277" y="132"/>
                  </a:lnTo>
                  <a:lnTo>
                    <a:pt x="276" y="140"/>
                  </a:lnTo>
                  <a:lnTo>
                    <a:pt x="273" y="154"/>
                  </a:lnTo>
                  <a:lnTo>
                    <a:pt x="271" y="171"/>
                  </a:lnTo>
                  <a:close/>
                  <a:moveTo>
                    <a:pt x="573" y="269"/>
                  </a:moveTo>
                  <a:lnTo>
                    <a:pt x="573" y="245"/>
                  </a:lnTo>
                  <a:lnTo>
                    <a:pt x="567" y="250"/>
                  </a:lnTo>
                  <a:lnTo>
                    <a:pt x="561" y="256"/>
                  </a:lnTo>
                  <a:lnTo>
                    <a:pt x="555" y="262"/>
                  </a:lnTo>
                  <a:lnTo>
                    <a:pt x="550" y="265"/>
                  </a:lnTo>
                  <a:lnTo>
                    <a:pt x="542" y="269"/>
                  </a:lnTo>
                  <a:lnTo>
                    <a:pt x="535" y="271"/>
                  </a:lnTo>
                  <a:lnTo>
                    <a:pt x="527" y="272"/>
                  </a:lnTo>
                  <a:lnTo>
                    <a:pt x="518" y="272"/>
                  </a:lnTo>
                  <a:lnTo>
                    <a:pt x="506" y="272"/>
                  </a:lnTo>
                  <a:lnTo>
                    <a:pt x="496" y="269"/>
                  </a:lnTo>
                  <a:lnTo>
                    <a:pt x="485" y="266"/>
                  </a:lnTo>
                  <a:lnTo>
                    <a:pt x="475" y="260"/>
                  </a:lnTo>
                  <a:lnTo>
                    <a:pt x="466" y="253"/>
                  </a:lnTo>
                  <a:lnTo>
                    <a:pt x="457" y="245"/>
                  </a:lnTo>
                  <a:lnTo>
                    <a:pt x="452" y="235"/>
                  </a:lnTo>
                  <a:lnTo>
                    <a:pt x="444" y="224"/>
                  </a:lnTo>
                  <a:lnTo>
                    <a:pt x="440" y="213"/>
                  </a:lnTo>
                  <a:lnTo>
                    <a:pt x="437" y="200"/>
                  </a:lnTo>
                  <a:lnTo>
                    <a:pt x="436" y="186"/>
                  </a:lnTo>
                  <a:lnTo>
                    <a:pt x="434" y="171"/>
                  </a:lnTo>
                  <a:lnTo>
                    <a:pt x="434" y="158"/>
                  </a:lnTo>
                  <a:lnTo>
                    <a:pt x="437" y="144"/>
                  </a:lnTo>
                  <a:lnTo>
                    <a:pt x="440" y="131"/>
                  </a:lnTo>
                  <a:lnTo>
                    <a:pt x="444" y="119"/>
                  </a:lnTo>
                  <a:lnTo>
                    <a:pt x="450" y="108"/>
                  </a:lnTo>
                  <a:lnTo>
                    <a:pt x="456" y="98"/>
                  </a:lnTo>
                  <a:lnTo>
                    <a:pt x="465" y="91"/>
                  </a:lnTo>
                  <a:lnTo>
                    <a:pt x="473" y="83"/>
                  </a:lnTo>
                  <a:lnTo>
                    <a:pt x="483" y="78"/>
                  </a:lnTo>
                  <a:lnTo>
                    <a:pt x="493" y="73"/>
                  </a:lnTo>
                  <a:lnTo>
                    <a:pt x="505" y="72"/>
                  </a:lnTo>
                  <a:lnTo>
                    <a:pt x="516" y="70"/>
                  </a:lnTo>
                  <a:lnTo>
                    <a:pt x="525" y="70"/>
                  </a:lnTo>
                  <a:lnTo>
                    <a:pt x="532" y="72"/>
                  </a:lnTo>
                  <a:lnTo>
                    <a:pt x="541" y="75"/>
                  </a:lnTo>
                  <a:lnTo>
                    <a:pt x="548" y="78"/>
                  </a:lnTo>
                  <a:lnTo>
                    <a:pt x="554" y="82"/>
                  </a:lnTo>
                  <a:lnTo>
                    <a:pt x="560" y="86"/>
                  </a:lnTo>
                  <a:lnTo>
                    <a:pt x="565" y="92"/>
                  </a:lnTo>
                  <a:lnTo>
                    <a:pt x="570" y="98"/>
                  </a:lnTo>
                  <a:lnTo>
                    <a:pt x="570" y="1"/>
                  </a:lnTo>
                  <a:lnTo>
                    <a:pt x="603" y="1"/>
                  </a:lnTo>
                  <a:lnTo>
                    <a:pt x="603" y="269"/>
                  </a:lnTo>
                  <a:lnTo>
                    <a:pt x="573" y="269"/>
                  </a:lnTo>
                  <a:close/>
                  <a:moveTo>
                    <a:pt x="467" y="171"/>
                  </a:moveTo>
                  <a:lnTo>
                    <a:pt x="469" y="190"/>
                  </a:lnTo>
                  <a:lnTo>
                    <a:pt x="472" y="204"/>
                  </a:lnTo>
                  <a:lnTo>
                    <a:pt x="478" y="217"/>
                  </a:lnTo>
                  <a:lnTo>
                    <a:pt x="483" y="227"/>
                  </a:lnTo>
                  <a:lnTo>
                    <a:pt x="492" y="236"/>
                  </a:lnTo>
                  <a:lnTo>
                    <a:pt x="501" y="242"/>
                  </a:lnTo>
                  <a:lnTo>
                    <a:pt x="511" y="245"/>
                  </a:lnTo>
                  <a:lnTo>
                    <a:pt x="521" y="246"/>
                  </a:lnTo>
                  <a:lnTo>
                    <a:pt x="531" y="245"/>
                  </a:lnTo>
                  <a:lnTo>
                    <a:pt x="541" y="242"/>
                  </a:lnTo>
                  <a:lnTo>
                    <a:pt x="550" y="236"/>
                  </a:lnTo>
                  <a:lnTo>
                    <a:pt x="558" y="229"/>
                  </a:lnTo>
                  <a:lnTo>
                    <a:pt x="564" y="219"/>
                  </a:lnTo>
                  <a:lnTo>
                    <a:pt x="570" y="206"/>
                  </a:lnTo>
                  <a:lnTo>
                    <a:pt x="573" y="191"/>
                  </a:lnTo>
                  <a:lnTo>
                    <a:pt x="573" y="174"/>
                  </a:lnTo>
                  <a:lnTo>
                    <a:pt x="571" y="155"/>
                  </a:lnTo>
                  <a:lnTo>
                    <a:pt x="568" y="140"/>
                  </a:lnTo>
                  <a:lnTo>
                    <a:pt x="567" y="134"/>
                  </a:lnTo>
                  <a:lnTo>
                    <a:pt x="564" y="127"/>
                  </a:lnTo>
                  <a:lnTo>
                    <a:pt x="561" y="121"/>
                  </a:lnTo>
                  <a:lnTo>
                    <a:pt x="557" y="116"/>
                  </a:lnTo>
                  <a:lnTo>
                    <a:pt x="550" y="108"/>
                  </a:lnTo>
                  <a:lnTo>
                    <a:pt x="541" y="102"/>
                  </a:lnTo>
                  <a:lnTo>
                    <a:pt x="531" y="99"/>
                  </a:lnTo>
                  <a:lnTo>
                    <a:pt x="519" y="98"/>
                  </a:lnTo>
                  <a:lnTo>
                    <a:pt x="509" y="99"/>
                  </a:lnTo>
                  <a:lnTo>
                    <a:pt x="499" y="102"/>
                  </a:lnTo>
                  <a:lnTo>
                    <a:pt x="490" y="108"/>
                  </a:lnTo>
                  <a:lnTo>
                    <a:pt x="483" y="115"/>
                  </a:lnTo>
                  <a:lnTo>
                    <a:pt x="476" y="125"/>
                  </a:lnTo>
                  <a:lnTo>
                    <a:pt x="472" y="138"/>
                  </a:lnTo>
                  <a:lnTo>
                    <a:pt x="469" y="154"/>
                  </a:lnTo>
                  <a:lnTo>
                    <a:pt x="467" y="171"/>
                  </a:lnTo>
                  <a:close/>
                  <a:moveTo>
                    <a:pt x="643" y="343"/>
                  </a:moveTo>
                  <a:lnTo>
                    <a:pt x="643" y="75"/>
                  </a:lnTo>
                  <a:lnTo>
                    <a:pt x="674" y="75"/>
                  </a:lnTo>
                  <a:lnTo>
                    <a:pt x="674" y="101"/>
                  </a:lnTo>
                  <a:lnTo>
                    <a:pt x="679" y="93"/>
                  </a:lnTo>
                  <a:lnTo>
                    <a:pt x="685" y="88"/>
                  </a:lnTo>
                  <a:lnTo>
                    <a:pt x="691" y="82"/>
                  </a:lnTo>
                  <a:lnTo>
                    <a:pt x="698" y="78"/>
                  </a:lnTo>
                  <a:lnTo>
                    <a:pt x="704" y="75"/>
                  </a:lnTo>
                  <a:lnTo>
                    <a:pt x="712" y="72"/>
                  </a:lnTo>
                  <a:lnTo>
                    <a:pt x="721" y="70"/>
                  </a:lnTo>
                  <a:lnTo>
                    <a:pt x="730" y="70"/>
                  </a:lnTo>
                  <a:lnTo>
                    <a:pt x="741" y="72"/>
                  </a:lnTo>
                  <a:lnTo>
                    <a:pt x="753" y="73"/>
                  </a:lnTo>
                  <a:lnTo>
                    <a:pt x="764" y="78"/>
                  </a:lnTo>
                  <a:lnTo>
                    <a:pt x="773" y="83"/>
                  </a:lnTo>
                  <a:lnTo>
                    <a:pt x="783" y="91"/>
                  </a:lnTo>
                  <a:lnTo>
                    <a:pt x="790" y="99"/>
                  </a:lnTo>
                  <a:lnTo>
                    <a:pt x="798" y="108"/>
                  </a:lnTo>
                  <a:lnTo>
                    <a:pt x="802" y="119"/>
                  </a:lnTo>
                  <a:lnTo>
                    <a:pt x="806" y="131"/>
                  </a:lnTo>
                  <a:lnTo>
                    <a:pt x="809" y="144"/>
                  </a:lnTo>
                  <a:lnTo>
                    <a:pt x="812" y="157"/>
                  </a:lnTo>
                  <a:lnTo>
                    <a:pt x="812" y="170"/>
                  </a:lnTo>
                  <a:lnTo>
                    <a:pt x="812" y="184"/>
                  </a:lnTo>
                  <a:lnTo>
                    <a:pt x="809" y="199"/>
                  </a:lnTo>
                  <a:lnTo>
                    <a:pt x="806" y="212"/>
                  </a:lnTo>
                  <a:lnTo>
                    <a:pt x="802" y="223"/>
                  </a:lnTo>
                  <a:lnTo>
                    <a:pt x="795" y="235"/>
                  </a:lnTo>
                  <a:lnTo>
                    <a:pt x="789" y="245"/>
                  </a:lnTo>
                  <a:lnTo>
                    <a:pt x="780" y="253"/>
                  </a:lnTo>
                  <a:lnTo>
                    <a:pt x="770" y="260"/>
                  </a:lnTo>
                  <a:lnTo>
                    <a:pt x="760" y="266"/>
                  </a:lnTo>
                  <a:lnTo>
                    <a:pt x="750" y="269"/>
                  </a:lnTo>
                  <a:lnTo>
                    <a:pt x="738" y="272"/>
                  </a:lnTo>
                  <a:lnTo>
                    <a:pt x="727" y="272"/>
                  </a:lnTo>
                  <a:lnTo>
                    <a:pt x="720" y="272"/>
                  </a:lnTo>
                  <a:lnTo>
                    <a:pt x="712" y="271"/>
                  </a:lnTo>
                  <a:lnTo>
                    <a:pt x="705" y="269"/>
                  </a:lnTo>
                  <a:lnTo>
                    <a:pt x="698" y="266"/>
                  </a:lnTo>
                  <a:lnTo>
                    <a:pt x="692" y="262"/>
                  </a:lnTo>
                  <a:lnTo>
                    <a:pt x="687" y="258"/>
                  </a:lnTo>
                  <a:lnTo>
                    <a:pt x="681" y="253"/>
                  </a:lnTo>
                  <a:lnTo>
                    <a:pt x="676" y="249"/>
                  </a:lnTo>
                  <a:lnTo>
                    <a:pt x="676" y="343"/>
                  </a:lnTo>
                  <a:lnTo>
                    <a:pt x="643" y="343"/>
                  </a:lnTo>
                  <a:close/>
                  <a:moveTo>
                    <a:pt x="674" y="173"/>
                  </a:moveTo>
                  <a:lnTo>
                    <a:pt x="675" y="190"/>
                  </a:lnTo>
                  <a:lnTo>
                    <a:pt x="678" y="206"/>
                  </a:lnTo>
                  <a:lnTo>
                    <a:pt x="682" y="217"/>
                  </a:lnTo>
                  <a:lnTo>
                    <a:pt x="688" y="227"/>
                  </a:lnTo>
                  <a:lnTo>
                    <a:pt x="697" y="236"/>
                  </a:lnTo>
                  <a:lnTo>
                    <a:pt x="705" y="242"/>
                  </a:lnTo>
                  <a:lnTo>
                    <a:pt x="715" y="245"/>
                  </a:lnTo>
                  <a:lnTo>
                    <a:pt x="725" y="246"/>
                  </a:lnTo>
                  <a:lnTo>
                    <a:pt x="736" y="245"/>
                  </a:lnTo>
                  <a:lnTo>
                    <a:pt x="746" y="242"/>
                  </a:lnTo>
                  <a:lnTo>
                    <a:pt x="754" y="236"/>
                  </a:lnTo>
                  <a:lnTo>
                    <a:pt x="763" y="227"/>
                  </a:lnTo>
                  <a:lnTo>
                    <a:pt x="770" y="217"/>
                  </a:lnTo>
                  <a:lnTo>
                    <a:pt x="774" y="204"/>
                  </a:lnTo>
                  <a:lnTo>
                    <a:pt x="777" y="188"/>
                  </a:lnTo>
                  <a:lnTo>
                    <a:pt x="779" y="170"/>
                  </a:lnTo>
                  <a:lnTo>
                    <a:pt x="777" y="152"/>
                  </a:lnTo>
                  <a:lnTo>
                    <a:pt x="774" y="138"/>
                  </a:lnTo>
                  <a:lnTo>
                    <a:pt x="770" y="125"/>
                  </a:lnTo>
                  <a:lnTo>
                    <a:pt x="763" y="115"/>
                  </a:lnTo>
                  <a:lnTo>
                    <a:pt x="756" y="106"/>
                  </a:lnTo>
                  <a:lnTo>
                    <a:pt x="746" y="101"/>
                  </a:lnTo>
                  <a:lnTo>
                    <a:pt x="737" y="98"/>
                  </a:lnTo>
                  <a:lnTo>
                    <a:pt x="727" y="96"/>
                  </a:lnTo>
                  <a:lnTo>
                    <a:pt x="717" y="98"/>
                  </a:lnTo>
                  <a:lnTo>
                    <a:pt x="707" y="101"/>
                  </a:lnTo>
                  <a:lnTo>
                    <a:pt x="698" y="108"/>
                  </a:lnTo>
                  <a:lnTo>
                    <a:pt x="689" y="116"/>
                  </a:lnTo>
                  <a:lnTo>
                    <a:pt x="682" y="127"/>
                  </a:lnTo>
                  <a:lnTo>
                    <a:pt x="678" y="140"/>
                  </a:lnTo>
                  <a:lnTo>
                    <a:pt x="675" y="155"/>
                  </a:lnTo>
                  <a:lnTo>
                    <a:pt x="674" y="173"/>
                  </a:lnTo>
                  <a:close/>
                  <a:moveTo>
                    <a:pt x="828" y="171"/>
                  </a:moveTo>
                  <a:lnTo>
                    <a:pt x="828" y="158"/>
                  </a:lnTo>
                  <a:lnTo>
                    <a:pt x="829" y="147"/>
                  </a:lnTo>
                  <a:lnTo>
                    <a:pt x="832" y="135"/>
                  </a:lnTo>
                  <a:lnTo>
                    <a:pt x="835" y="125"/>
                  </a:lnTo>
                  <a:lnTo>
                    <a:pt x="839" y="115"/>
                  </a:lnTo>
                  <a:lnTo>
                    <a:pt x="845" y="106"/>
                  </a:lnTo>
                  <a:lnTo>
                    <a:pt x="851" y="99"/>
                  </a:lnTo>
                  <a:lnTo>
                    <a:pt x="858" y="92"/>
                  </a:lnTo>
                  <a:lnTo>
                    <a:pt x="864" y="86"/>
                  </a:lnTo>
                  <a:lnTo>
                    <a:pt x="871" y="82"/>
                  </a:lnTo>
                  <a:lnTo>
                    <a:pt x="878" y="79"/>
                  </a:lnTo>
                  <a:lnTo>
                    <a:pt x="885" y="76"/>
                  </a:lnTo>
                  <a:lnTo>
                    <a:pt x="901" y="72"/>
                  </a:lnTo>
                  <a:lnTo>
                    <a:pt x="919" y="70"/>
                  </a:lnTo>
                  <a:lnTo>
                    <a:pt x="929" y="70"/>
                  </a:lnTo>
                  <a:lnTo>
                    <a:pt x="937" y="72"/>
                  </a:lnTo>
                  <a:lnTo>
                    <a:pt x="947" y="75"/>
                  </a:lnTo>
                  <a:lnTo>
                    <a:pt x="955" y="78"/>
                  </a:lnTo>
                  <a:lnTo>
                    <a:pt x="963" y="80"/>
                  </a:lnTo>
                  <a:lnTo>
                    <a:pt x="971" y="85"/>
                  </a:lnTo>
                  <a:lnTo>
                    <a:pt x="978" y="91"/>
                  </a:lnTo>
                  <a:lnTo>
                    <a:pt x="985" y="96"/>
                  </a:lnTo>
                  <a:lnTo>
                    <a:pt x="991" y="104"/>
                  </a:lnTo>
                  <a:lnTo>
                    <a:pt x="995" y="111"/>
                  </a:lnTo>
                  <a:lnTo>
                    <a:pt x="999" y="119"/>
                  </a:lnTo>
                  <a:lnTo>
                    <a:pt x="1004" y="128"/>
                  </a:lnTo>
                  <a:lnTo>
                    <a:pt x="1007" y="137"/>
                  </a:lnTo>
                  <a:lnTo>
                    <a:pt x="1008" y="147"/>
                  </a:lnTo>
                  <a:lnTo>
                    <a:pt x="1009" y="158"/>
                  </a:lnTo>
                  <a:lnTo>
                    <a:pt x="1009" y="168"/>
                  </a:lnTo>
                  <a:lnTo>
                    <a:pt x="1009" y="187"/>
                  </a:lnTo>
                  <a:lnTo>
                    <a:pt x="1007" y="203"/>
                  </a:lnTo>
                  <a:lnTo>
                    <a:pt x="1004" y="216"/>
                  </a:lnTo>
                  <a:lnTo>
                    <a:pt x="998" y="227"/>
                  </a:lnTo>
                  <a:lnTo>
                    <a:pt x="992" y="237"/>
                  </a:lnTo>
                  <a:lnTo>
                    <a:pt x="985" y="246"/>
                  </a:lnTo>
                  <a:lnTo>
                    <a:pt x="976" y="255"/>
                  </a:lnTo>
                  <a:lnTo>
                    <a:pt x="966" y="260"/>
                  </a:lnTo>
                  <a:lnTo>
                    <a:pt x="955" y="266"/>
                  </a:lnTo>
                  <a:lnTo>
                    <a:pt x="943" y="269"/>
                  </a:lnTo>
                  <a:lnTo>
                    <a:pt x="932" y="272"/>
                  </a:lnTo>
                  <a:lnTo>
                    <a:pt x="919" y="272"/>
                  </a:lnTo>
                  <a:lnTo>
                    <a:pt x="909" y="272"/>
                  </a:lnTo>
                  <a:lnTo>
                    <a:pt x="900" y="271"/>
                  </a:lnTo>
                  <a:lnTo>
                    <a:pt x="891" y="269"/>
                  </a:lnTo>
                  <a:lnTo>
                    <a:pt x="883" y="266"/>
                  </a:lnTo>
                  <a:lnTo>
                    <a:pt x="874" y="262"/>
                  </a:lnTo>
                  <a:lnTo>
                    <a:pt x="867" y="258"/>
                  </a:lnTo>
                  <a:lnTo>
                    <a:pt x="860" y="253"/>
                  </a:lnTo>
                  <a:lnTo>
                    <a:pt x="854" y="246"/>
                  </a:lnTo>
                  <a:lnTo>
                    <a:pt x="847" y="240"/>
                  </a:lnTo>
                  <a:lnTo>
                    <a:pt x="842" y="232"/>
                  </a:lnTo>
                  <a:lnTo>
                    <a:pt x="838" y="224"/>
                  </a:lnTo>
                  <a:lnTo>
                    <a:pt x="834" y="214"/>
                  </a:lnTo>
                  <a:lnTo>
                    <a:pt x="832" y="206"/>
                  </a:lnTo>
                  <a:lnTo>
                    <a:pt x="829" y="194"/>
                  </a:lnTo>
                  <a:lnTo>
                    <a:pt x="828" y="184"/>
                  </a:lnTo>
                  <a:lnTo>
                    <a:pt x="828" y="171"/>
                  </a:lnTo>
                  <a:close/>
                  <a:moveTo>
                    <a:pt x="861" y="171"/>
                  </a:moveTo>
                  <a:lnTo>
                    <a:pt x="862" y="188"/>
                  </a:lnTo>
                  <a:lnTo>
                    <a:pt x="865" y="204"/>
                  </a:lnTo>
                  <a:lnTo>
                    <a:pt x="868" y="212"/>
                  </a:lnTo>
                  <a:lnTo>
                    <a:pt x="871" y="217"/>
                  </a:lnTo>
                  <a:lnTo>
                    <a:pt x="874" y="223"/>
                  </a:lnTo>
                  <a:lnTo>
                    <a:pt x="878" y="227"/>
                  </a:lnTo>
                  <a:lnTo>
                    <a:pt x="887" y="236"/>
                  </a:lnTo>
                  <a:lnTo>
                    <a:pt x="897" y="242"/>
                  </a:lnTo>
                  <a:lnTo>
                    <a:pt x="907" y="245"/>
                  </a:lnTo>
                  <a:lnTo>
                    <a:pt x="919" y="246"/>
                  </a:lnTo>
                  <a:lnTo>
                    <a:pt x="930" y="245"/>
                  </a:lnTo>
                  <a:lnTo>
                    <a:pt x="942" y="242"/>
                  </a:lnTo>
                  <a:lnTo>
                    <a:pt x="952" y="236"/>
                  </a:lnTo>
                  <a:lnTo>
                    <a:pt x="960" y="227"/>
                  </a:lnTo>
                  <a:lnTo>
                    <a:pt x="963" y="222"/>
                  </a:lnTo>
                  <a:lnTo>
                    <a:pt x="968" y="217"/>
                  </a:lnTo>
                  <a:lnTo>
                    <a:pt x="969" y="210"/>
                  </a:lnTo>
                  <a:lnTo>
                    <a:pt x="972" y="204"/>
                  </a:lnTo>
                  <a:lnTo>
                    <a:pt x="975" y="188"/>
                  </a:lnTo>
                  <a:lnTo>
                    <a:pt x="976" y="171"/>
                  </a:lnTo>
                  <a:lnTo>
                    <a:pt x="975" y="154"/>
                  </a:lnTo>
                  <a:lnTo>
                    <a:pt x="972" y="140"/>
                  </a:lnTo>
                  <a:lnTo>
                    <a:pt x="968" y="127"/>
                  </a:lnTo>
                  <a:lnTo>
                    <a:pt x="960" y="116"/>
                  </a:lnTo>
                  <a:lnTo>
                    <a:pt x="950" y="108"/>
                  </a:lnTo>
                  <a:lnTo>
                    <a:pt x="942" y="102"/>
                  </a:lnTo>
                  <a:lnTo>
                    <a:pt x="930" y="99"/>
                  </a:lnTo>
                  <a:lnTo>
                    <a:pt x="919" y="98"/>
                  </a:lnTo>
                  <a:lnTo>
                    <a:pt x="907" y="99"/>
                  </a:lnTo>
                  <a:lnTo>
                    <a:pt x="897" y="102"/>
                  </a:lnTo>
                  <a:lnTo>
                    <a:pt x="887" y="108"/>
                  </a:lnTo>
                  <a:lnTo>
                    <a:pt x="878" y="116"/>
                  </a:lnTo>
                  <a:lnTo>
                    <a:pt x="874" y="121"/>
                  </a:lnTo>
                  <a:lnTo>
                    <a:pt x="871" y="127"/>
                  </a:lnTo>
                  <a:lnTo>
                    <a:pt x="868" y="132"/>
                  </a:lnTo>
                  <a:lnTo>
                    <a:pt x="865" y="140"/>
                  </a:lnTo>
                  <a:lnTo>
                    <a:pt x="862" y="154"/>
                  </a:lnTo>
                  <a:lnTo>
                    <a:pt x="861" y="171"/>
                  </a:lnTo>
                  <a:close/>
                  <a:moveTo>
                    <a:pt x="1037" y="269"/>
                  </a:moveTo>
                  <a:lnTo>
                    <a:pt x="1037" y="75"/>
                  </a:lnTo>
                  <a:lnTo>
                    <a:pt x="1066" y="75"/>
                  </a:lnTo>
                  <a:lnTo>
                    <a:pt x="1066" y="105"/>
                  </a:lnTo>
                  <a:lnTo>
                    <a:pt x="1071" y="95"/>
                  </a:lnTo>
                  <a:lnTo>
                    <a:pt x="1077" y="88"/>
                  </a:lnTo>
                  <a:lnTo>
                    <a:pt x="1083" y="80"/>
                  </a:lnTo>
                  <a:lnTo>
                    <a:pt x="1087" y="78"/>
                  </a:lnTo>
                  <a:lnTo>
                    <a:pt x="1092" y="75"/>
                  </a:lnTo>
                  <a:lnTo>
                    <a:pt x="1097" y="72"/>
                  </a:lnTo>
                  <a:lnTo>
                    <a:pt x="1103" y="70"/>
                  </a:lnTo>
                  <a:lnTo>
                    <a:pt x="1109" y="70"/>
                  </a:lnTo>
                  <a:lnTo>
                    <a:pt x="1116" y="70"/>
                  </a:lnTo>
                  <a:lnTo>
                    <a:pt x="1125" y="73"/>
                  </a:lnTo>
                  <a:lnTo>
                    <a:pt x="1133" y="76"/>
                  </a:lnTo>
                  <a:lnTo>
                    <a:pt x="1142" y="80"/>
                  </a:lnTo>
                  <a:lnTo>
                    <a:pt x="1131" y="111"/>
                  </a:lnTo>
                  <a:lnTo>
                    <a:pt x="1125" y="108"/>
                  </a:lnTo>
                  <a:lnTo>
                    <a:pt x="1119" y="106"/>
                  </a:lnTo>
                  <a:lnTo>
                    <a:pt x="1113" y="105"/>
                  </a:lnTo>
                  <a:lnTo>
                    <a:pt x="1106" y="105"/>
                  </a:lnTo>
                  <a:lnTo>
                    <a:pt x="1102" y="105"/>
                  </a:lnTo>
                  <a:lnTo>
                    <a:pt x="1096" y="106"/>
                  </a:lnTo>
                  <a:lnTo>
                    <a:pt x="1092" y="108"/>
                  </a:lnTo>
                  <a:lnTo>
                    <a:pt x="1087" y="111"/>
                  </a:lnTo>
                  <a:lnTo>
                    <a:pt x="1083" y="115"/>
                  </a:lnTo>
                  <a:lnTo>
                    <a:pt x="1080" y="118"/>
                  </a:lnTo>
                  <a:lnTo>
                    <a:pt x="1077" y="124"/>
                  </a:lnTo>
                  <a:lnTo>
                    <a:pt x="1076" y="129"/>
                  </a:lnTo>
                  <a:lnTo>
                    <a:pt x="1073" y="138"/>
                  </a:lnTo>
                  <a:lnTo>
                    <a:pt x="1071" y="147"/>
                  </a:lnTo>
                  <a:lnTo>
                    <a:pt x="1070" y="157"/>
                  </a:lnTo>
                  <a:lnTo>
                    <a:pt x="1070" y="167"/>
                  </a:lnTo>
                  <a:lnTo>
                    <a:pt x="1070" y="269"/>
                  </a:lnTo>
                  <a:lnTo>
                    <a:pt x="1037" y="269"/>
                  </a:lnTo>
                  <a:close/>
                  <a:moveTo>
                    <a:pt x="1278" y="245"/>
                  </a:moveTo>
                  <a:lnTo>
                    <a:pt x="1268" y="252"/>
                  </a:lnTo>
                  <a:lnTo>
                    <a:pt x="1259" y="258"/>
                  </a:lnTo>
                  <a:lnTo>
                    <a:pt x="1250" y="262"/>
                  </a:lnTo>
                  <a:lnTo>
                    <a:pt x="1242" y="266"/>
                  </a:lnTo>
                  <a:lnTo>
                    <a:pt x="1233" y="269"/>
                  </a:lnTo>
                  <a:lnTo>
                    <a:pt x="1224" y="271"/>
                  </a:lnTo>
                  <a:lnTo>
                    <a:pt x="1216" y="272"/>
                  </a:lnTo>
                  <a:lnTo>
                    <a:pt x="1206" y="272"/>
                  </a:lnTo>
                  <a:lnTo>
                    <a:pt x="1191" y="272"/>
                  </a:lnTo>
                  <a:lnTo>
                    <a:pt x="1177" y="269"/>
                  </a:lnTo>
                  <a:lnTo>
                    <a:pt x="1165" y="263"/>
                  </a:lnTo>
                  <a:lnTo>
                    <a:pt x="1157" y="258"/>
                  </a:lnTo>
                  <a:lnTo>
                    <a:pt x="1149" y="249"/>
                  </a:lnTo>
                  <a:lnTo>
                    <a:pt x="1144" y="239"/>
                  </a:lnTo>
                  <a:lnTo>
                    <a:pt x="1141" y="229"/>
                  </a:lnTo>
                  <a:lnTo>
                    <a:pt x="1139" y="217"/>
                  </a:lnTo>
                  <a:lnTo>
                    <a:pt x="1139" y="210"/>
                  </a:lnTo>
                  <a:lnTo>
                    <a:pt x="1141" y="204"/>
                  </a:lnTo>
                  <a:lnTo>
                    <a:pt x="1142" y="197"/>
                  </a:lnTo>
                  <a:lnTo>
                    <a:pt x="1145" y="191"/>
                  </a:lnTo>
                  <a:lnTo>
                    <a:pt x="1149" y="186"/>
                  </a:lnTo>
                  <a:lnTo>
                    <a:pt x="1154" y="181"/>
                  </a:lnTo>
                  <a:lnTo>
                    <a:pt x="1158" y="177"/>
                  </a:lnTo>
                  <a:lnTo>
                    <a:pt x="1162" y="173"/>
                  </a:lnTo>
                  <a:lnTo>
                    <a:pt x="1174" y="167"/>
                  </a:lnTo>
                  <a:lnTo>
                    <a:pt x="1187" y="161"/>
                  </a:lnTo>
                  <a:lnTo>
                    <a:pt x="1198" y="160"/>
                  </a:lnTo>
                  <a:lnTo>
                    <a:pt x="1216" y="157"/>
                  </a:lnTo>
                  <a:lnTo>
                    <a:pt x="1234" y="154"/>
                  </a:lnTo>
                  <a:lnTo>
                    <a:pt x="1250" y="151"/>
                  </a:lnTo>
                  <a:lnTo>
                    <a:pt x="1263" y="148"/>
                  </a:lnTo>
                  <a:lnTo>
                    <a:pt x="1275" y="145"/>
                  </a:lnTo>
                  <a:lnTo>
                    <a:pt x="1275" y="140"/>
                  </a:lnTo>
                  <a:lnTo>
                    <a:pt x="1275" y="137"/>
                  </a:lnTo>
                  <a:lnTo>
                    <a:pt x="1273" y="128"/>
                  </a:lnTo>
                  <a:lnTo>
                    <a:pt x="1272" y="119"/>
                  </a:lnTo>
                  <a:lnTo>
                    <a:pt x="1269" y="114"/>
                  </a:lnTo>
                  <a:lnTo>
                    <a:pt x="1265" y="109"/>
                  </a:lnTo>
                  <a:lnTo>
                    <a:pt x="1257" y="104"/>
                  </a:lnTo>
                  <a:lnTo>
                    <a:pt x="1250" y="101"/>
                  </a:lnTo>
                  <a:lnTo>
                    <a:pt x="1239" y="98"/>
                  </a:lnTo>
                  <a:lnTo>
                    <a:pt x="1227" y="98"/>
                  </a:lnTo>
                  <a:lnTo>
                    <a:pt x="1217" y="98"/>
                  </a:lnTo>
                  <a:lnTo>
                    <a:pt x="1207" y="99"/>
                  </a:lnTo>
                  <a:lnTo>
                    <a:pt x="1200" y="102"/>
                  </a:lnTo>
                  <a:lnTo>
                    <a:pt x="1194" y="106"/>
                  </a:lnTo>
                  <a:lnTo>
                    <a:pt x="1188" y="111"/>
                  </a:lnTo>
                  <a:lnTo>
                    <a:pt x="1184" y="116"/>
                  </a:lnTo>
                  <a:lnTo>
                    <a:pt x="1180" y="125"/>
                  </a:lnTo>
                  <a:lnTo>
                    <a:pt x="1177" y="135"/>
                  </a:lnTo>
                  <a:lnTo>
                    <a:pt x="1145" y="131"/>
                  </a:lnTo>
                  <a:lnTo>
                    <a:pt x="1148" y="121"/>
                  </a:lnTo>
                  <a:lnTo>
                    <a:pt x="1151" y="112"/>
                  </a:lnTo>
                  <a:lnTo>
                    <a:pt x="1155" y="104"/>
                  </a:lnTo>
                  <a:lnTo>
                    <a:pt x="1159" y="96"/>
                  </a:lnTo>
                  <a:lnTo>
                    <a:pt x="1165" y="91"/>
                  </a:lnTo>
                  <a:lnTo>
                    <a:pt x="1171" y="86"/>
                  </a:lnTo>
                  <a:lnTo>
                    <a:pt x="1180" y="80"/>
                  </a:lnTo>
                  <a:lnTo>
                    <a:pt x="1188" y="78"/>
                  </a:lnTo>
                  <a:lnTo>
                    <a:pt x="1198" y="75"/>
                  </a:lnTo>
                  <a:lnTo>
                    <a:pt x="1208" y="72"/>
                  </a:lnTo>
                  <a:lnTo>
                    <a:pt x="1220" y="70"/>
                  </a:lnTo>
                  <a:lnTo>
                    <a:pt x="1233" y="70"/>
                  </a:lnTo>
                  <a:lnTo>
                    <a:pt x="1244" y="70"/>
                  </a:lnTo>
                  <a:lnTo>
                    <a:pt x="1255" y="72"/>
                  </a:lnTo>
                  <a:lnTo>
                    <a:pt x="1265" y="73"/>
                  </a:lnTo>
                  <a:lnTo>
                    <a:pt x="1273" y="76"/>
                  </a:lnTo>
                  <a:lnTo>
                    <a:pt x="1281" y="79"/>
                  </a:lnTo>
                  <a:lnTo>
                    <a:pt x="1286" y="83"/>
                  </a:lnTo>
                  <a:lnTo>
                    <a:pt x="1292" y="86"/>
                  </a:lnTo>
                  <a:lnTo>
                    <a:pt x="1296" y="91"/>
                  </a:lnTo>
                  <a:lnTo>
                    <a:pt x="1299" y="96"/>
                  </a:lnTo>
                  <a:lnTo>
                    <a:pt x="1302" y="101"/>
                  </a:lnTo>
                  <a:lnTo>
                    <a:pt x="1305" y="106"/>
                  </a:lnTo>
                  <a:lnTo>
                    <a:pt x="1306" y="114"/>
                  </a:lnTo>
                  <a:lnTo>
                    <a:pt x="1308" y="125"/>
                  </a:lnTo>
                  <a:lnTo>
                    <a:pt x="1308" y="144"/>
                  </a:lnTo>
                  <a:lnTo>
                    <a:pt x="1308" y="187"/>
                  </a:lnTo>
                  <a:lnTo>
                    <a:pt x="1308" y="209"/>
                  </a:lnTo>
                  <a:lnTo>
                    <a:pt x="1308" y="224"/>
                  </a:lnTo>
                  <a:lnTo>
                    <a:pt x="1309" y="237"/>
                  </a:lnTo>
                  <a:lnTo>
                    <a:pt x="1309" y="245"/>
                  </a:lnTo>
                  <a:lnTo>
                    <a:pt x="1314" y="258"/>
                  </a:lnTo>
                  <a:lnTo>
                    <a:pt x="1318" y="269"/>
                  </a:lnTo>
                  <a:lnTo>
                    <a:pt x="1283" y="269"/>
                  </a:lnTo>
                  <a:lnTo>
                    <a:pt x="1279" y="258"/>
                  </a:lnTo>
                  <a:lnTo>
                    <a:pt x="1278" y="245"/>
                  </a:lnTo>
                  <a:close/>
                  <a:moveTo>
                    <a:pt x="1275" y="171"/>
                  </a:moveTo>
                  <a:lnTo>
                    <a:pt x="1265" y="176"/>
                  </a:lnTo>
                  <a:lnTo>
                    <a:pt x="1252" y="178"/>
                  </a:lnTo>
                  <a:lnTo>
                    <a:pt x="1237" y="181"/>
                  </a:lnTo>
                  <a:lnTo>
                    <a:pt x="1221" y="184"/>
                  </a:lnTo>
                  <a:lnTo>
                    <a:pt x="1203" y="187"/>
                  </a:lnTo>
                  <a:lnTo>
                    <a:pt x="1193" y="190"/>
                  </a:lnTo>
                  <a:lnTo>
                    <a:pt x="1184" y="194"/>
                  </a:lnTo>
                  <a:lnTo>
                    <a:pt x="1180" y="201"/>
                  </a:lnTo>
                  <a:lnTo>
                    <a:pt x="1175" y="209"/>
                  </a:lnTo>
                  <a:lnTo>
                    <a:pt x="1174" y="216"/>
                  </a:lnTo>
                  <a:lnTo>
                    <a:pt x="1175" y="223"/>
                  </a:lnTo>
                  <a:lnTo>
                    <a:pt x="1177" y="229"/>
                  </a:lnTo>
                  <a:lnTo>
                    <a:pt x="1180" y="233"/>
                  </a:lnTo>
                  <a:lnTo>
                    <a:pt x="1184" y="239"/>
                  </a:lnTo>
                  <a:lnTo>
                    <a:pt x="1190" y="242"/>
                  </a:lnTo>
                  <a:lnTo>
                    <a:pt x="1197" y="245"/>
                  </a:lnTo>
                  <a:lnTo>
                    <a:pt x="1204" y="246"/>
                  </a:lnTo>
                  <a:lnTo>
                    <a:pt x="1213" y="248"/>
                  </a:lnTo>
                  <a:lnTo>
                    <a:pt x="1223" y="246"/>
                  </a:lnTo>
                  <a:lnTo>
                    <a:pt x="1232" y="245"/>
                  </a:lnTo>
                  <a:lnTo>
                    <a:pt x="1240" y="242"/>
                  </a:lnTo>
                  <a:lnTo>
                    <a:pt x="1247" y="239"/>
                  </a:lnTo>
                  <a:lnTo>
                    <a:pt x="1255" y="235"/>
                  </a:lnTo>
                  <a:lnTo>
                    <a:pt x="1260" y="229"/>
                  </a:lnTo>
                  <a:lnTo>
                    <a:pt x="1265" y="223"/>
                  </a:lnTo>
                  <a:lnTo>
                    <a:pt x="1269" y="216"/>
                  </a:lnTo>
                  <a:lnTo>
                    <a:pt x="1272" y="210"/>
                  </a:lnTo>
                  <a:lnTo>
                    <a:pt x="1273" y="203"/>
                  </a:lnTo>
                  <a:lnTo>
                    <a:pt x="1275" y="193"/>
                  </a:lnTo>
                  <a:lnTo>
                    <a:pt x="1275" y="183"/>
                  </a:lnTo>
                  <a:lnTo>
                    <a:pt x="1275" y="171"/>
                  </a:lnTo>
                  <a:close/>
                  <a:moveTo>
                    <a:pt x="1442" y="269"/>
                  </a:moveTo>
                  <a:lnTo>
                    <a:pt x="1442" y="1"/>
                  </a:lnTo>
                  <a:lnTo>
                    <a:pt x="1475" y="1"/>
                  </a:lnTo>
                  <a:lnTo>
                    <a:pt x="1475" y="154"/>
                  </a:lnTo>
                  <a:lnTo>
                    <a:pt x="1553" y="75"/>
                  </a:lnTo>
                  <a:lnTo>
                    <a:pt x="1595" y="75"/>
                  </a:lnTo>
                  <a:lnTo>
                    <a:pt x="1521" y="147"/>
                  </a:lnTo>
                  <a:lnTo>
                    <a:pt x="1603" y="269"/>
                  </a:lnTo>
                  <a:lnTo>
                    <a:pt x="1562" y="269"/>
                  </a:lnTo>
                  <a:lnTo>
                    <a:pt x="1498" y="170"/>
                  </a:lnTo>
                  <a:lnTo>
                    <a:pt x="1475" y="191"/>
                  </a:lnTo>
                  <a:lnTo>
                    <a:pt x="1475" y="269"/>
                  </a:lnTo>
                  <a:lnTo>
                    <a:pt x="1442" y="269"/>
                  </a:lnTo>
                  <a:close/>
                  <a:moveTo>
                    <a:pt x="1616" y="269"/>
                  </a:moveTo>
                  <a:lnTo>
                    <a:pt x="1616" y="75"/>
                  </a:lnTo>
                  <a:lnTo>
                    <a:pt x="1647" y="75"/>
                  </a:lnTo>
                  <a:lnTo>
                    <a:pt x="1647" y="105"/>
                  </a:lnTo>
                  <a:lnTo>
                    <a:pt x="1652" y="95"/>
                  </a:lnTo>
                  <a:lnTo>
                    <a:pt x="1658" y="88"/>
                  </a:lnTo>
                  <a:lnTo>
                    <a:pt x="1663" y="80"/>
                  </a:lnTo>
                  <a:lnTo>
                    <a:pt x="1668" y="78"/>
                  </a:lnTo>
                  <a:lnTo>
                    <a:pt x="1673" y="75"/>
                  </a:lnTo>
                  <a:lnTo>
                    <a:pt x="1678" y="72"/>
                  </a:lnTo>
                  <a:lnTo>
                    <a:pt x="1683" y="70"/>
                  </a:lnTo>
                  <a:lnTo>
                    <a:pt x="1689" y="70"/>
                  </a:lnTo>
                  <a:lnTo>
                    <a:pt x="1697" y="70"/>
                  </a:lnTo>
                  <a:lnTo>
                    <a:pt x="1706" y="73"/>
                  </a:lnTo>
                  <a:lnTo>
                    <a:pt x="1714" y="76"/>
                  </a:lnTo>
                  <a:lnTo>
                    <a:pt x="1723" y="80"/>
                  </a:lnTo>
                  <a:lnTo>
                    <a:pt x="1712" y="111"/>
                  </a:lnTo>
                  <a:lnTo>
                    <a:pt x="1704" y="108"/>
                  </a:lnTo>
                  <a:lnTo>
                    <a:pt x="1699" y="106"/>
                  </a:lnTo>
                  <a:lnTo>
                    <a:pt x="1693" y="105"/>
                  </a:lnTo>
                  <a:lnTo>
                    <a:pt x="1687" y="105"/>
                  </a:lnTo>
                  <a:lnTo>
                    <a:pt x="1681" y="105"/>
                  </a:lnTo>
                  <a:lnTo>
                    <a:pt x="1677" y="106"/>
                  </a:lnTo>
                  <a:lnTo>
                    <a:pt x="1673" y="108"/>
                  </a:lnTo>
                  <a:lnTo>
                    <a:pt x="1668" y="111"/>
                  </a:lnTo>
                  <a:lnTo>
                    <a:pt x="1664" y="115"/>
                  </a:lnTo>
                  <a:lnTo>
                    <a:pt x="1661" y="118"/>
                  </a:lnTo>
                  <a:lnTo>
                    <a:pt x="1658" y="124"/>
                  </a:lnTo>
                  <a:lnTo>
                    <a:pt x="1655" y="129"/>
                  </a:lnTo>
                  <a:lnTo>
                    <a:pt x="1652" y="138"/>
                  </a:lnTo>
                  <a:lnTo>
                    <a:pt x="1651" y="147"/>
                  </a:lnTo>
                  <a:lnTo>
                    <a:pt x="1651" y="157"/>
                  </a:lnTo>
                  <a:lnTo>
                    <a:pt x="1650" y="167"/>
                  </a:lnTo>
                  <a:lnTo>
                    <a:pt x="1650" y="269"/>
                  </a:lnTo>
                  <a:lnTo>
                    <a:pt x="1616" y="269"/>
                  </a:lnTo>
                  <a:close/>
                  <a:moveTo>
                    <a:pt x="1857" y="245"/>
                  </a:moveTo>
                  <a:lnTo>
                    <a:pt x="1849" y="252"/>
                  </a:lnTo>
                  <a:lnTo>
                    <a:pt x="1840" y="258"/>
                  </a:lnTo>
                  <a:lnTo>
                    <a:pt x="1831" y="262"/>
                  </a:lnTo>
                  <a:lnTo>
                    <a:pt x="1823" y="266"/>
                  </a:lnTo>
                  <a:lnTo>
                    <a:pt x="1814" y="269"/>
                  </a:lnTo>
                  <a:lnTo>
                    <a:pt x="1805" y="271"/>
                  </a:lnTo>
                  <a:lnTo>
                    <a:pt x="1795" y="272"/>
                  </a:lnTo>
                  <a:lnTo>
                    <a:pt x="1787" y="272"/>
                  </a:lnTo>
                  <a:lnTo>
                    <a:pt x="1771" y="272"/>
                  </a:lnTo>
                  <a:lnTo>
                    <a:pt x="1758" y="269"/>
                  </a:lnTo>
                  <a:lnTo>
                    <a:pt x="1746" y="263"/>
                  </a:lnTo>
                  <a:lnTo>
                    <a:pt x="1736" y="258"/>
                  </a:lnTo>
                  <a:lnTo>
                    <a:pt x="1729" y="249"/>
                  </a:lnTo>
                  <a:lnTo>
                    <a:pt x="1723" y="239"/>
                  </a:lnTo>
                  <a:lnTo>
                    <a:pt x="1720" y="229"/>
                  </a:lnTo>
                  <a:lnTo>
                    <a:pt x="1720" y="217"/>
                  </a:lnTo>
                  <a:lnTo>
                    <a:pt x="1720" y="210"/>
                  </a:lnTo>
                  <a:lnTo>
                    <a:pt x="1722" y="204"/>
                  </a:lnTo>
                  <a:lnTo>
                    <a:pt x="1723" y="197"/>
                  </a:lnTo>
                  <a:lnTo>
                    <a:pt x="1726" y="191"/>
                  </a:lnTo>
                  <a:lnTo>
                    <a:pt x="1729" y="186"/>
                  </a:lnTo>
                  <a:lnTo>
                    <a:pt x="1733" y="181"/>
                  </a:lnTo>
                  <a:lnTo>
                    <a:pt x="1738" y="177"/>
                  </a:lnTo>
                  <a:lnTo>
                    <a:pt x="1743" y="173"/>
                  </a:lnTo>
                  <a:lnTo>
                    <a:pt x="1755" y="167"/>
                  </a:lnTo>
                  <a:lnTo>
                    <a:pt x="1766" y="161"/>
                  </a:lnTo>
                  <a:lnTo>
                    <a:pt x="1779" y="160"/>
                  </a:lnTo>
                  <a:lnTo>
                    <a:pt x="1797" y="157"/>
                  </a:lnTo>
                  <a:lnTo>
                    <a:pt x="1815" y="154"/>
                  </a:lnTo>
                  <a:lnTo>
                    <a:pt x="1831" y="151"/>
                  </a:lnTo>
                  <a:lnTo>
                    <a:pt x="1844" y="148"/>
                  </a:lnTo>
                  <a:lnTo>
                    <a:pt x="1854" y="145"/>
                  </a:lnTo>
                  <a:lnTo>
                    <a:pt x="1854" y="140"/>
                  </a:lnTo>
                  <a:lnTo>
                    <a:pt x="1856" y="137"/>
                  </a:lnTo>
                  <a:lnTo>
                    <a:pt x="1854" y="128"/>
                  </a:lnTo>
                  <a:lnTo>
                    <a:pt x="1853" y="119"/>
                  </a:lnTo>
                  <a:lnTo>
                    <a:pt x="1850" y="114"/>
                  </a:lnTo>
                  <a:lnTo>
                    <a:pt x="1846" y="109"/>
                  </a:lnTo>
                  <a:lnTo>
                    <a:pt x="1838" y="104"/>
                  </a:lnTo>
                  <a:lnTo>
                    <a:pt x="1830" y="101"/>
                  </a:lnTo>
                  <a:lnTo>
                    <a:pt x="1820" y="98"/>
                  </a:lnTo>
                  <a:lnTo>
                    <a:pt x="1808" y="98"/>
                  </a:lnTo>
                  <a:lnTo>
                    <a:pt x="1797" y="98"/>
                  </a:lnTo>
                  <a:lnTo>
                    <a:pt x="1788" y="99"/>
                  </a:lnTo>
                  <a:lnTo>
                    <a:pt x="1779" y="102"/>
                  </a:lnTo>
                  <a:lnTo>
                    <a:pt x="1774" y="106"/>
                  </a:lnTo>
                  <a:lnTo>
                    <a:pt x="1769" y="111"/>
                  </a:lnTo>
                  <a:lnTo>
                    <a:pt x="1763" y="116"/>
                  </a:lnTo>
                  <a:lnTo>
                    <a:pt x="1761" y="125"/>
                  </a:lnTo>
                  <a:lnTo>
                    <a:pt x="1758" y="135"/>
                  </a:lnTo>
                  <a:lnTo>
                    <a:pt x="1725" y="131"/>
                  </a:lnTo>
                  <a:lnTo>
                    <a:pt x="1727" y="121"/>
                  </a:lnTo>
                  <a:lnTo>
                    <a:pt x="1730" y="112"/>
                  </a:lnTo>
                  <a:lnTo>
                    <a:pt x="1735" y="104"/>
                  </a:lnTo>
                  <a:lnTo>
                    <a:pt x="1739" y="96"/>
                  </a:lnTo>
                  <a:lnTo>
                    <a:pt x="1745" y="91"/>
                  </a:lnTo>
                  <a:lnTo>
                    <a:pt x="1752" y="86"/>
                  </a:lnTo>
                  <a:lnTo>
                    <a:pt x="1759" y="80"/>
                  </a:lnTo>
                  <a:lnTo>
                    <a:pt x="1769" y="78"/>
                  </a:lnTo>
                  <a:lnTo>
                    <a:pt x="1779" y="75"/>
                  </a:lnTo>
                  <a:lnTo>
                    <a:pt x="1789" y="72"/>
                  </a:lnTo>
                  <a:lnTo>
                    <a:pt x="1801" y="70"/>
                  </a:lnTo>
                  <a:lnTo>
                    <a:pt x="1813" y="70"/>
                  </a:lnTo>
                  <a:lnTo>
                    <a:pt x="1825" y="70"/>
                  </a:lnTo>
                  <a:lnTo>
                    <a:pt x="1836" y="72"/>
                  </a:lnTo>
                  <a:lnTo>
                    <a:pt x="1846" y="73"/>
                  </a:lnTo>
                  <a:lnTo>
                    <a:pt x="1853" y="76"/>
                  </a:lnTo>
                  <a:lnTo>
                    <a:pt x="1862" y="79"/>
                  </a:lnTo>
                  <a:lnTo>
                    <a:pt x="1867" y="83"/>
                  </a:lnTo>
                  <a:lnTo>
                    <a:pt x="1872" y="86"/>
                  </a:lnTo>
                  <a:lnTo>
                    <a:pt x="1876" y="91"/>
                  </a:lnTo>
                  <a:lnTo>
                    <a:pt x="1880" y="96"/>
                  </a:lnTo>
                  <a:lnTo>
                    <a:pt x="1883" y="101"/>
                  </a:lnTo>
                  <a:lnTo>
                    <a:pt x="1885" y="106"/>
                  </a:lnTo>
                  <a:lnTo>
                    <a:pt x="1887" y="114"/>
                  </a:lnTo>
                  <a:lnTo>
                    <a:pt x="1887" y="125"/>
                  </a:lnTo>
                  <a:lnTo>
                    <a:pt x="1889" y="144"/>
                  </a:lnTo>
                  <a:lnTo>
                    <a:pt x="1889" y="187"/>
                  </a:lnTo>
                  <a:lnTo>
                    <a:pt x="1889" y="209"/>
                  </a:lnTo>
                  <a:lnTo>
                    <a:pt x="1889" y="224"/>
                  </a:lnTo>
                  <a:lnTo>
                    <a:pt x="1889" y="237"/>
                  </a:lnTo>
                  <a:lnTo>
                    <a:pt x="1890" y="245"/>
                  </a:lnTo>
                  <a:lnTo>
                    <a:pt x="1893" y="258"/>
                  </a:lnTo>
                  <a:lnTo>
                    <a:pt x="1899" y="269"/>
                  </a:lnTo>
                  <a:lnTo>
                    <a:pt x="1864" y="269"/>
                  </a:lnTo>
                  <a:lnTo>
                    <a:pt x="1860" y="258"/>
                  </a:lnTo>
                  <a:lnTo>
                    <a:pt x="1857" y="245"/>
                  </a:lnTo>
                  <a:close/>
                  <a:moveTo>
                    <a:pt x="1856" y="171"/>
                  </a:moveTo>
                  <a:lnTo>
                    <a:pt x="1846" y="176"/>
                  </a:lnTo>
                  <a:lnTo>
                    <a:pt x="1833" y="178"/>
                  </a:lnTo>
                  <a:lnTo>
                    <a:pt x="1818" y="181"/>
                  </a:lnTo>
                  <a:lnTo>
                    <a:pt x="1801" y="184"/>
                  </a:lnTo>
                  <a:lnTo>
                    <a:pt x="1784" y="187"/>
                  </a:lnTo>
                  <a:lnTo>
                    <a:pt x="1772" y="190"/>
                  </a:lnTo>
                  <a:lnTo>
                    <a:pt x="1765" y="194"/>
                  </a:lnTo>
                  <a:lnTo>
                    <a:pt x="1759" y="201"/>
                  </a:lnTo>
                  <a:lnTo>
                    <a:pt x="1756" y="209"/>
                  </a:lnTo>
                  <a:lnTo>
                    <a:pt x="1755" y="216"/>
                  </a:lnTo>
                  <a:lnTo>
                    <a:pt x="1755" y="223"/>
                  </a:lnTo>
                  <a:lnTo>
                    <a:pt x="1758" y="229"/>
                  </a:lnTo>
                  <a:lnTo>
                    <a:pt x="1761" y="233"/>
                  </a:lnTo>
                  <a:lnTo>
                    <a:pt x="1765" y="239"/>
                  </a:lnTo>
                  <a:lnTo>
                    <a:pt x="1771" y="242"/>
                  </a:lnTo>
                  <a:lnTo>
                    <a:pt x="1776" y="245"/>
                  </a:lnTo>
                  <a:lnTo>
                    <a:pt x="1785" y="246"/>
                  </a:lnTo>
                  <a:lnTo>
                    <a:pt x="1794" y="248"/>
                  </a:lnTo>
                  <a:lnTo>
                    <a:pt x="1804" y="246"/>
                  </a:lnTo>
                  <a:lnTo>
                    <a:pt x="1813" y="245"/>
                  </a:lnTo>
                  <a:lnTo>
                    <a:pt x="1820" y="242"/>
                  </a:lnTo>
                  <a:lnTo>
                    <a:pt x="1828" y="239"/>
                  </a:lnTo>
                  <a:lnTo>
                    <a:pt x="1834" y="235"/>
                  </a:lnTo>
                  <a:lnTo>
                    <a:pt x="1841" y="229"/>
                  </a:lnTo>
                  <a:lnTo>
                    <a:pt x="1846" y="223"/>
                  </a:lnTo>
                  <a:lnTo>
                    <a:pt x="1850" y="216"/>
                  </a:lnTo>
                  <a:lnTo>
                    <a:pt x="1851" y="210"/>
                  </a:lnTo>
                  <a:lnTo>
                    <a:pt x="1853" y="203"/>
                  </a:lnTo>
                  <a:lnTo>
                    <a:pt x="1854" y="193"/>
                  </a:lnTo>
                  <a:lnTo>
                    <a:pt x="1854" y="183"/>
                  </a:lnTo>
                  <a:lnTo>
                    <a:pt x="1856" y="171"/>
                  </a:lnTo>
                  <a:close/>
                  <a:moveTo>
                    <a:pt x="1928" y="39"/>
                  </a:moveTo>
                  <a:lnTo>
                    <a:pt x="1928" y="1"/>
                  </a:lnTo>
                  <a:lnTo>
                    <a:pt x="1961" y="1"/>
                  </a:lnTo>
                  <a:lnTo>
                    <a:pt x="1961" y="39"/>
                  </a:lnTo>
                  <a:lnTo>
                    <a:pt x="1928" y="39"/>
                  </a:lnTo>
                  <a:close/>
                  <a:moveTo>
                    <a:pt x="1886" y="344"/>
                  </a:moveTo>
                  <a:lnTo>
                    <a:pt x="1892" y="315"/>
                  </a:lnTo>
                  <a:lnTo>
                    <a:pt x="1900" y="318"/>
                  </a:lnTo>
                  <a:lnTo>
                    <a:pt x="1908" y="318"/>
                  </a:lnTo>
                  <a:lnTo>
                    <a:pt x="1912" y="318"/>
                  </a:lnTo>
                  <a:lnTo>
                    <a:pt x="1916" y="317"/>
                  </a:lnTo>
                  <a:lnTo>
                    <a:pt x="1919" y="315"/>
                  </a:lnTo>
                  <a:lnTo>
                    <a:pt x="1922" y="312"/>
                  </a:lnTo>
                  <a:lnTo>
                    <a:pt x="1925" y="307"/>
                  </a:lnTo>
                  <a:lnTo>
                    <a:pt x="1926" y="299"/>
                  </a:lnTo>
                  <a:lnTo>
                    <a:pt x="1926" y="291"/>
                  </a:lnTo>
                  <a:lnTo>
                    <a:pt x="1928" y="278"/>
                  </a:lnTo>
                  <a:lnTo>
                    <a:pt x="1928" y="75"/>
                  </a:lnTo>
                  <a:lnTo>
                    <a:pt x="1961" y="75"/>
                  </a:lnTo>
                  <a:lnTo>
                    <a:pt x="1961" y="279"/>
                  </a:lnTo>
                  <a:lnTo>
                    <a:pt x="1960" y="295"/>
                  </a:lnTo>
                  <a:lnTo>
                    <a:pt x="1958" y="309"/>
                  </a:lnTo>
                  <a:lnTo>
                    <a:pt x="1955" y="321"/>
                  </a:lnTo>
                  <a:lnTo>
                    <a:pt x="1951" y="328"/>
                  </a:lnTo>
                  <a:lnTo>
                    <a:pt x="1948" y="332"/>
                  </a:lnTo>
                  <a:lnTo>
                    <a:pt x="1944" y="337"/>
                  </a:lnTo>
                  <a:lnTo>
                    <a:pt x="1939" y="340"/>
                  </a:lnTo>
                  <a:lnTo>
                    <a:pt x="1935" y="343"/>
                  </a:lnTo>
                  <a:lnTo>
                    <a:pt x="1925" y="345"/>
                  </a:lnTo>
                  <a:lnTo>
                    <a:pt x="1912" y="347"/>
                  </a:lnTo>
                  <a:lnTo>
                    <a:pt x="1899" y="347"/>
                  </a:lnTo>
                  <a:lnTo>
                    <a:pt x="1886" y="344"/>
                  </a:lnTo>
                  <a:close/>
                  <a:moveTo>
                    <a:pt x="1986" y="210"/>
                  </a:moveTo>
                  <a:lnTo>
                    <a:pt x="2019" y="206"/>
                  </a:lnTo>
                  <a:lnTo>
                    <a:pt x="2020" y="214"/>
                  </a:lnTo>
                  <a:lnTo>
                    <a:pt x="2024" y="223"/>
                  </a:lnTo>
                  <a:lnTo>
                    <a:pt x="2029" y="230"/>
                  </a:lnTo>
                  <a:lnTo>
                    <a:pt x="2035" y="236"/>
                  </a:lnTo>
                  <a:lnTo>
                    <a:pt x="2040" y="240"/>
                  </a:lnTo>
                  <a:lnTo>
                    <a:pt x="2049" y="243"/>
                  </a:lnTo>
                  <a:lnTo>
                    <a:pt x="2059" y="245"/>
                  </a:lnTo>
                  <a:lnTo>
                    <a:pt x="2069" y="246"/>
                  </a:lnTo>
                  <a:lnTo>
                    <a:pt x="2079" y="245"/>
                  </a:lnTo>
                  <a:lnTo>
                    <a:pt x="2089" y="243"/>
                  </a:lnTo>
                  <a:lnTo>
                    <a:pt x="2097" y="240"/>
                  </a:lnTo>
                  <a:lnTo>
                    <a:pt x="2102" y="236"/>
                  </a:lnTo>
                  <a:lnTo>
                    <a:pt x="2108" y="232"/>
                  </a:lnTo>
                  <a:lnTo>
                    <a:pt x="2111" y="226"/>
                  </a:lnTo>
                  <a:lnTo>
                    <a:pt x="2114" y="222"/>
                  </a:lnTo>
                  <a:lnTo>
                    <a:pt x="2114" y="214"/>
                  </a:lnTo>
                  <a:lnTo>
                    <a:pt x="2114" y="210"/>
                  </a:lnTo>
                  <a:lnTo>
                    <a:pt x="2111" y="204"/>
                  </a:lnTo>
                  <a:lnTo>
                    <a:pt x="2108" y="201"/>
                  </a:lnTo>
                  <a:lnTo>
                    <a:pt x="2104" y="197"/>
                  </a:lnTo>
                  <a:lnTo>
                    <a:pt x="2092" y="193"/>
                  </a:lnTo>
                  <a:lnTo>
                    <a:pt x="2071" y="186"/>
                  </a:lnTo>
                  <a:lnTo>
                    <a:pt x="2053" y="181"/>
                  </a:lnTo>
                  <a:lnTo>
                    <a:pt x="2040" y="178"/>
                  </a:lnTo>
                  <a:lnTo>
                    <a:pt x="2029" y="174"/>
                  </a:lnTo>
                  <a:lnTo>
                    <a:pt x="2020" y="171"/>
                  </a:lnTo>
                  <a:lnTo>
                    <a:pt x="2014" y="167"/>
                  </a:lnTo>
                  <a:lnTo>
                    <a:pt x="2009" y="163"/>
                  </a:lnTo>
                  <a:lnTo>
                    <a:pt x="2003" y="158"/>
                  </a:lnTo>
                  <a:lnTo>
                    <a:pt x="1998" y="152"/>
                  </a:lnTo>
                  <a:lnTo>
                    <a:pt x="1996" y="147"/>
                  </a:lnTo>
                  <a:lnTo>
                    <a:pt x="1994" y="140"/>
                  </a:lnTo>
                  <a:lnTo>
                    <a:pt x="1993" y="134"/>
                  </a:lnTo>
                  <a:lnTo>
                    <a:pt x="1991" y="127"/>
                  </a:lnTo>
                  <a:lnTo>
                    <a:pt x="1993" y="119"/>
                  </a:lnTo>
                  <a:lnTo>
                    <a:pt x="1993" y="114"/>
                  </a:lnTo>
                  <a:lnTo>
                    <a:pt x="1996" y="108"/>
                  </a:lnTo>
                  <a:lnTo>
                    <a:pt x="1997" y="102"/>
                  </a:lnTo>
                  <a:lnTo>
                    <a:pt x="2004" y="92"/>
                  </a:lnTo>
                  <a:lnTo>
                    <a:pt x="2014" y="83"/>
                  </a:lnTo>
                  <a:lnTo>
                    <a:pt x="2023" y="79"/>
                  </a:lnTo>
                  <a:lnTo>
                    <a:pt x="2035" y="75"/>
                  </a:lnTo>
                  <a:lnTo>
                    <a:pt x="2049" y="72"/>
                  </a:lnTo>
                  <a:lnTo>
                    <a:pt x="2063" y="70"/>
                  </a:lnTo>
                  <a:lnTo>
                    <a:pt x="2075" y="70"/>
                  </a:lnTo>
                  <a:lnTo>
                    <a:pt x="2085" y="72"/>
                  </a:lnTo>
                  <a:lnTo>
                    <a:pt x="2094" y="75"/>
                  </a:lnTo>
                  <a:lnTo>
                    <a:pt x="2104" y="78"/>
                  </a:lnTo>
                  <a:lnTo>
                    <a:pt x="2111" y="80"/>
                  </a:lnTo>
                  <a:lnTo>
                    <a:pt x="2118" y="85"/>
                  </a:lnTo>
                  <a:lnTo>
                    <a:pt x="2124" y="89"/>
                  </a:lnTo>
                  <a:lnTo>
                    <a:pt x="2128" y="95"/>
                  </a:lnTo>
                  <a:lnTo>
                    <a:pt x="2133" y="101"/>
                  </a:lnTo>
                  <a:lnTo>
                    <a:pt x="2135" y="108"/>
                  </a:lnTo>
                  <a:lnTo>
                    <a:pt x="2138" y="116"/>
                  </a:lnTo>
                  <a:lnTo>
                    <a:pt x="2140" y="125"/>
                  </a:lnTo>
                  <a:lnTo>
                    <a:pt x="2108" y="129"/>
                  </a:lnTo>
                  <a:lnTo>
                    <a:pt x="2107" y="122"/>
                  </a:lnTo>
                  <a:lnTo>
                    <a:pt x="2104" y="116"/>
                  </a:lnTo>
                  <a:lnTo>
                    <a:pt x="2099" y="111"/>
                  </a:lnTo>
                  <a:lnTo>
                    <a:pt x="2095" y="106"/>
                  </a:lnTo>
                  <a:lnTo>
                    <a:pt x="2089" y="102"/>
                  </a:lnTo>
                  <a:lnTo>
                    <a:pt x="2082" y="99"/>
                  </a:lnTo>
                  <a:lnTo>
                    <a:pt x="2075" y="98"/>
                  </a:lnTo>
                  <a:lnTo>
                    <a:pt x="2066" y="98"/>
                  </a:lnTo>
                  <a:lnTo>
                    <a:pt x="2055" y="98"/>
                  </a:lnTo>
                  <a:lnTo>
                    <a:pt x="2046" y="99"/>
                  </a:lnTo>
                  <a:lnTo>
                    <a:pt x="2039" y="102"/>
                  </a:lnTo>
                  <a:lnTo>
                    <a:pt x="2033" y="105"/>
                  </a:lnTo>
                  <a:lnTo>
                    <a:pt x="2029" y="109"/>
                  </a:lnTo>
                  <a:lnTo>
                    <a:pt x="2026" y="114"/>
                  </a:lnTo>
                  <a:lnTo>
                    <a:pt x="2024" y="118"/>
                  </a:lnTo>
                  <a:lnTo>
                    <a:pt x="2023" y="122"/>
                  </a:lnTo>
                  <a:lnTo>
                    <a:pt x="2024" y="128"/>
                  </a:lnTo>
                  <a:lnTo>
                    <a:pt x="2027" y="134"/>
                  </a:lnTo>
                  <a:lnTo>
                    <a:pt x="2033" y="138"/>
                  </a:lnTo>
                  <a:lnTo>
                    <a:pt x="2040" y="142"/>
                  </a:lnTo>
                  <a:lnTo>
                    <a:pt x="2050" y="145"/>
                  </a:lnTo>
                  <a:lnTo>
                    <a:pt x="2069" y="151"/>
                  </a:lnTo>
                  <a:lnTo>
                    <a:pt x="2085" y="155"/>
                  </a:lnTo>
                  <a:lnTo>
                    <a:pt x="2099" y="160"/>
                  </a:lnTo>
                  <a:lnTo>
                    <a:pt x="2109" y="163"/>
                  </a:lnTo>
                  <a:lnTo>
                    <a:pt x="2118" y="167"/>
                  </a:lnTo>
                  <a:lnTo>
                    <a:pt x="2124" y="170"/>
                  </a:lnTo>
                  <a:lnTo>
                    <a:pt x="2130" y="174"/>
                  </a:lnTo>
                  <a:lnTo>
                    <a:pt x="2135" y="178"/>
                  </a:lnTo>
                  <a:lnTo>
                    <a:pt x="2140" y="183"/>
                  </a:lnTo>
                  <a:lnTo>
                    <a:pt x="2143" y="190"/>
                  </a:lnTo>
                  <a:lnTo>
                    <a:pt x="2146" y="196"/>
                  </a:lnTo>
                  <a:lnTo>
                    <a:pt x="2147" y="203"/>
                  </a:lnTo>
                  <a:lnTo>
                    <a:pt x="2147" y="212"/>
                  </a:lnTo>
                  <a:lnTo>
                    <a:pt x="2147" y="220"/>
                  </a:lnTo>
                  <a:lnTo>
                    <a:pt x="2146" y="227"/>
                  </a:lnTo>
                  <a:lnTo>
                    <a:pt x="2143" y="235"/>
                  </a:lnTo>
                  <a:lnTo>
                    <a:pt x="2138" y="242"/>
                  </a:lnTo>
                  <a:lnTo>
                    <a:pt x="2133" y="249"/>
                  </a:lnTo>
                  <a:lnTo>
                    <a:pt x="2127" y="255"/>
                  </a:lnTo>
                  <a:lnTo>
                    <a:pt x="2118" y="260"/>
                  </a:lnTo>
                  <a:lnTo>
                    <a:pt x="2111" y="265"/>
                  </a:lnTo>
                  <a:lnTo>
                    <a:pt x="2101" y="268"/>
                  </a:lnTo>
                  <a:lnTo>
                    <a:pt x="2091" y="271"/>
                  </a:lnTo>
                  <a:lnTo>
                    <a:pt x="2081" y="272"/>
                  </a:lnTo>
                  <a:lnTo>
                    <a:pt x="2069" y="272"/>
                  </a:lnTo>
                  <a:lnTo>
                    <a:pt x="2052" y="272"/>
                  </a:lnTo>
                  <a:lnTo>
                    <a:pt x="2036" y="269"/>
                  </a:lnTo>
                  <a:lnTo>
                    <a:pt x="2023" y="263"/>
                  </a:lnTo>
                  <a:lnTo>
                    <a:pt x="2011" y="258"/>
                  </a:lnTo>
                  <a:lnTo>
                    <a:pt x="2003" y="249"/>
                  </a:lnTo>
                  <a:lnTo>
                    <a:pt x="1996" y="237"/>
                  </a:lnTo>
                  <a:lnTo>
                    <a:pt x="1990" y="224"/>
                  </a:lnTo>
                  <a:lnTo>
                    <a:pt x="1986" y="210"/>
                  </a:lnTo>
                  <a:close/>
                  <a:moveTo>
                    <a:pt x="2176" y="269"/>
                  </a:moveTo>
                  <a:lnTo>
                    <a:pt x="2176" y="1"/>
                  </a:lnTo>
                  <a:lnTo>
                    <a:pt x="2208" y="1"/>
                  </a:lnTo>
                  <a:lnTo>
                    <a:pt x="2208" y="154"/>
                  </a:lnTo>
                  <a:lnTo>
                    <a:pt x="2285" y="75"/>
                  </a:lnTo>
                  <a:lnTo>
                    <a:pt x="2329" y="75"/>
                  </a:lnTo>
                  <a:lnTo>
                    <a:pt x="2255" y="147"/>
                  </a:lnTo>
                  <a:lnTo>
                    <a:pt x="2336" y="269"/>
                  </a:lnTo>
                  <a:lnTo>
                    <a:pt x="2295" y="269"/>
                  </a:lnTo>
                  <a:lnTo>
                    <a:pt x="2231" y="170"/>
                  </a:lnTo>
                  <a:lnTo>
                    <a:pt x="2208" y="191"/>
                  </a:lnTo>
                  <a:lnTo>
                    <a:pt x="2208" y="269"/>
                  </a:lnTo>
                  <a:lnTo>
                    <a:pt x="2176" y="269"/>
                  </a:lnTo>
                  <a:close/>
                  <a:moveTo>
                    <a:pt x="2483" y="206"/>
                  </a:moveTo>
                  <a:lnTo>
                    <a:pt x="2517" y="210"/>
                  </a:lnTo>
                  <a:lnTo>
                    <a:pt x="2513" y="224"/>
                  </a:lnTo>
                  <a:lnTo>
                    <a:pt x="2506" y="236"/>
                  </a:lnTo>
                  <a:lnTo>
                    <a:pt x="2497" y="248"/>
                  </a:lnTo>
                  <a:lnTo>
                    <a:pt x="2487" y="256"/>
                  </a:lnTo>
                  <a:lnTo>
                    <a:pt x="2476" y="263"/>
                  </a:lnTo>
                  <a:lnTo>
                    <a:pt x="2463" y="269"/>
                  </a:lnTo>
                  <a:lnTo>
                    <a:pt x="2448" y="272"/>
                  </a:lnTo>
                  <a:lnTo>
                    <a:pt x="2432" y="272"/>
                  </a:lnTo>
                  <a:lnTo>
                    <a:pt x="2422" y="272"/>
                  </a:lnTo>
                  <a:lnTo>
                    <a:pt x="2412" y="271"/>
                  </a:lnTo>
                  <a:lnTo>
                    <a:pt x="2402" y="269"/>
                  </a:lnTo>
                  <a:lnTo>
                    <a:pt x="2394" y="266"/>
                  </a:lnTo>
                  <a:lnTo>
                    <a:pt x="2386" y="262"/>
                  </a:lnTo>
                  <a:lnTo>
                    <a:pt x="2379" y="258"/>
                  </a:lnTo>
                  <a:lnTo>
                    <a:pt x="2372" y="253"/>
                  </a:lnTo>
                  <a:lnTo>
                    <a:pt x="2365" y="246"/>
                  </a:lnTo>
                  <a:lnTo>
                    <a:pt x="2359" y="240"/>
                  </a:lnTo>
                  <a:lnTo>
                    <a:pt x="2355" y="232"/>
                  </a:lnTo>
                  <a:lnTo>
                    <a:pt x="2350" y="224"/>
                  </a:lnTo>
                  <a:lnTo>
                    <a:pt x="2346" y="216"/>
                  </a:lnTo>
                  <a:lnTo>
                    <a:pt x="2343" y="206"/>
                  </a:lnTo>
                  <a:lnTo>
                    <a:pt x="2342" y="196"/>
                  </a:lnTo>
                  <a:lnTo>
                    <a:pt x="2340" y="184"/>
                  </a:lnTo>
                  <a:lnTo>
                    <a:pt x="2340" y="173"/>
                  </a:lnTo>
                  <a:lnTo>
                    <a:pt x="2340" y="161"/>
                  </a:lnTo>
                  <a:lnTo>
                    <a:pt x="2342" y="150"/>
                  </a:lnTo>
                  <a:lnTo>
                    <a:pt x="2343" y="140"/>
                  </a:lnTo>
                  <a:lnTo>
                    <a:pt x="2346" y="129"/>
                  </a:lnTo>
                  <a:lnTo>
                    <a:pt x="2350" y="121"/>
                  </a:lnTo>
                  <a:lnTo>
                    <a:pt x="2355" y="112"/>
                  </a:lnTo>
                  <a:lnTo>
                    <a:pt x="2359" y="105"/>
                  </a:lnTo>
                  <a:lnTo>
                    <a:pt x="2365" y="98"/>
                  </a:lnTo>
                  <a:lnTo>
                    <a:pt x="2372" y="91"/>
                  </a:lnTo>
                  <a:lnTo>
                    <a:pt x="2379" y="86"/>
                  </a:lnTo>
                  <a:lnTo>
                    <a:pt x="2386" y="80"/>
                  </a:lnTo>
                  <a:lnTo>
                    <a:pt x="2394" y="78"/>
                  </a:lnTo>
                  <a:lnTo>
                    <a:pt x="2402" y="75"/>
                  </a:lnTo>
                  <a:lnTo>
                    <a:pt x="2411" y="72"/>
                  </a:lnTo>
                  <a:lnTo>
                    <a:pt x="2421" y="70"/>
                  </a:lnTo>
                  <a:lnTo>
                    <a:pt x="2431" y="70"/>
                  </a:lnTo>
                  <a:lnTo>
                    <a:pt x="2440" y="70"/>
                  </a:lnTo>
                  <a:lnTo>
                    <a:pt x="2448" y="72"/>
                  </a:lnTo>
                  <a:lnTo>
                    <a:pt x="2457" y="75"/>
                  </a:lnTo>
                  <a:lnTo>
                    <a:pt x="2466" y="78"/>
                  </a:lnTo>
                  <a:lnTo>
                    <a:pt x="2473" y="80"/>
                  </a:lnTo>
                  <a:lnTo>
                    <a:pt x="2480" y="85"/>
                  </a:lnTo>
                  <a:lnTo>
                    <a:pt x="2487" y="91"/>
                  </a:lnTo>
                  <a:lnTo>
                    <a:pt x="2494" y="96"/>
                  </a:lnTo>
                  <a:lnTo>
                    <a:pt x="2500" y="104"/>
                  </a:lnTo>
                  <a:lnTo>
                    <a:pt x="2505" y="111"/>
                  </a:lnTo>
                  <a:lnTo>
                    <a:pt x="2509" y="119"/>
                  </a:lnTo>
                  <a:lnTo>
                    <a:pt x="2512" y="128"/>
                  </a:lnTo>
                  <a:lnTo>
                    <a:pt x="2515" y="138"/>
                  </a:lnTo>
                  <a:lnTo>
                    <a:pt x="2517" y="148"/>
                  </a:lnTo>
                  <a:lnTo>
                    <a:pt x="2517" y="160"/>
                  </a:lnTo>
                  <a:lnTo>
                    <a:pt x="2519" y="171"/>
                  </a:lnTo>
                  <a:lnTo>
                    <a:pt x="2519" y="176"/>
                  </a:lnTo>
                  <a:lnTo>
                    <a:pt x="2519" y="180"/>
                  </a:lnTo>
                  <a:lnTo>
                    <a:pt x="2373" y="180"/>
                  </a:lnTo>
                  <a:lnTo>
                    <a:pt x="2376" y="196"/>
                  </a:lnTo>
                  <a:lnTo>
                    <a:pt x="2379" y="209"/>
                  </a:lnTo>
                  <a:lnTo>
                    <a:pt x="2385" y="219"/>
                  </a:lnTo>
                  <a:lnTo>
                    <a:pt x="2392" y="229"/>
                  </a:lnTo>
                  <a:lnTo>
                    <a:pt x="2401" y="236"/>
                  </a:lnTo>
                  <a:lnTo>
                    <a:pt x="2409" y="242"/>
                  </a:lnTo>
                  <a:lnTo>
                    <a:pt x="2421" y="245"/>
                  </a:lnTo>
                  <a:lnTo>
                    <a:pt x="2432" y="246"/>
                  </a:lnTo>
                  <a:lnTo>
                    <a:pt x="2441" y="245"/>
                  </a:lnTo>
                  <a:lnTo>
                    <a:pt x="2448" y="243"/>
                  </a:lnTo>
                  <a:lnTo>
                    <a:pt x="2457" y="240"/>
                  </a:lnTo>
                  <a:lnTo>
                    <a:pt x="2463" y="236"/>
                  </a:lnTo>
                  <a:lnTo>
                    <a:pt x="2468" y="230"/>
                  </a:lnTo>
                  <a:lnTo>
                    <a:pt x="2474" y="224"/>
                  </a:lnTo>
                  <a:lnTo>
                    <a:pt x="2479" y="216"/>
                  </a:lnTo>
                  <a:lnTo>
                    <a:pt x="2483" y="206"/>
                  </a:lnTo>
                  <a:close/>
                  <a:moveTo>
                    <a:pt x="2376" y="152"/>
                  </a:moveTo>
                  <a:lnTo>
                    <a:pt x="2484" y="152"/>
                  </a:lnTo>
                  <a:lnTo>
                    <a:pt x="2481" y="141"/>
                  </a:lnTo>
                  <a:lnTo>
                    <a:pt x="2480" y="132"/>
                  </a:lnTo>
                  <a:lnTo>
                    <a:pt x="2476" y="124"/>
                  </a:lnTo>
                  <a:lnTo>
                    <a:pt x="2471" y="116"/>
                  </a:lnTo>
                  <a:lnTo>
                    <a:pt x="2463" y="108"/>
                  </a:lnTo>
                  <a:lnTo>
                    <a:pt x="2453" y="102"/>
                  </a:lnTo>
                  <a:lnTo>
                    <a:pt x="2443" y="99"/>
                  </a:lnTo>
                  <a:lnTo>
                    <a:pt x="2431" y="98"/>
                  </a:lnTo>
                  <a:lnTo>
                    <a:pt x="2419" y="98"/>
                  </a:lnTo>
                  <a:lnTo>
                    <a:pt x="2409" y="101"/>
                  </a:lnTo>
                  <a:lnTo>
                    <a:pt x="2401" y="106"/>
                  </a:lnTo>
                  <a:lnTo>
                    <a:pt x="2392" y="112"/>
                  </a:lnTo>
                  <a:lnTo>
                    <a:pt x="2386" y="121"/>
                  </a:lnTo>
                  <a:lnTo>
                    <a:pt x="2381" y="131"/>
                  </a:lnTo>
                  <a:lnTo>
                    <a:pt x="2378" y="141"/>
                  </a:lnTo>
                  <a:lnTo>
                    <a:pt x="2376" y="152"/>
                  </a:lnTo>
                  <a:close/>
                  <a:moveTo>
                    <a:pt x="2404" y="50"/>
                  </a:moveTo>
                  <a:lnTo>
                    <a:pt x="2427" y="0"/>
                  </a:lnTo>
                  <a:lnTo>
                    <a:pt x="2470" y="0"/>
                  </a:lnTo>
                  <a:lnTo>
                    <a:pt x="2431" y="50"/>
                  </a:lnTo>
                  <a:lnTo>
                    <a:pt x="2404" y="50"/>
                  </a:lnTo>
                  <a:close/>
                  <a:moveTo>
                    <a:pt x="2548" y="269"/>
                  </a:moveTo>
                  <a:lnTo>
                    <a:pt x="2548" y="1"/>
                  </a:lnTo>
                  <a:lnTo>
                    <a:pt x="2581" y="1"/>
                  </a:lnTo>
                  <a:lnTo>
                    <a:pt x="2581" y="98"/>
                  </a:lnTo>
                  <a:lnTo>
                    <a:pt x="2587" y="91"/>
                  </a:lnTo>
                  <a:lnTo>
                    <a:pt x="2592" y="85"/>
                  </a:lnTo>
                  <a:lnTo>
                    <a:pt x="2600" y="80"/>
                  </a:lnTo>
                  <a:lnTo>
                    <a:pt x="2607" y="78"/>
                  </a:lnTo>
                  <a:lnTo>
                    <a:pt x="2614" y="75"/>
                  </a:lnTo>
                  <a:lnTo>
                    <a:pt x="2621" y="72"/>
                  </a:lnTo>
                  <a:lnTo>
                    <a:pt x="2630" y="70"/>
                  </a:lnTo>
                  <a:lnTo>
                    <a:pt x="2639" y="70"/>
                  </a:lnTo>
                  <a:lnTo>
                    <a:pt x="2649" y="70"/>
                  </a:lnTo>
                  <a:lnTo>
                    <a:pt x="2659" y="72"/>
                  </a:lnTo>
                  <a:lnTo>
                    <a:pt x="2667" y="75"/>
                  </a:lnTo>
                  <a:lnTo>
                    <a:pt x="2676" y="79"/>
                  </a:lnTo>
                  <a:lnTo>
                    <a:pt x="2683" y="83"/>
                  </a:lnTo>
                  <a:lnTo>
                    <a:pt x="2689" y="89"/>
                  </a:lnTo>
                  <a:lnTo>
                    <a:pt x="2695" y="95"/>
                  </a:lnTo>
                  <a:lnTo>
                    <a:pt x="2699" y="102"/>
                  </a:lnTo>
                  <a:lnTo>
                    <a:pt x="2702" y="111"/>
                  </a:lnTo>
                  <a:lnTo>
                    <a:pt x="2703" y="121"/>
                  </a:lnTo>
                  <a:lnTo>
                    <a:pt x="2705" y="132"/>
                  </a:lnTo>
                  <a:lnTo>
                    <a:pt x="2705" y="145"/>
                  </a:lnTo>
                  <a:lnTo>
                    <a:pt x="2705" y="269"/>
                  </a:lnTo>
                  <a:lnTo>
                    <a:pt x="2672" y="269"/>
                  </a:lnTo>
                  <a:lnTo>
                    <a:pt x="2672" y="145"/>
                  </a:lnTo>
                  <a:lnTo>
                    <a:pt x="2672" y="134"/>
                  </a:lnTo>
                  <a:lnTo>
                    <a:pt x="2670" y="125"/>
                  </a:lnTo>
                  <a:lnTo>
                    <a:pt x="2666" y="116"/>
                  </a:lnTo>
                  <a:lnTo>
                    <a:pt x="2662" y="111"/>
                  </a:lnTo>
                  <a:lnTo>
                    <a:pt x="2656" y="105"/>
                  </a:lnTo>
                  <a:lnTo>
                    <a:pt x="2649" y="102"/>
                  </a:lnTo>
                  <a:lnTo>
                    <a:pt x="2641" y="99"/>
                  </a:lnTo>
                  <a:lnTo>
                    <a:pt x="2631" y="99"/>
                  </a:lnTo>
                  <a:lnTo>
                    <a:pt x="2624" y="99"/>
                  </a:lnTo>
                  <a:lnTo>
                    <a:pt x="2617" y="101"/>
                  </a:lnTo>
                  <a:lnTo>
                    <a:pt x="2611" y="104"/>
                  </a:lnTo>
                  <a:lnTo>
                    <a:pt x="2604" y="106"/>
                  </a:lnTo>
                  <a:lnTo>
                    <a:pt x="2598" y="111"/>
                  </a:lnTo>
                  <a:lnTo>
                    <a:pt x="2594" y="115"/>
                  </a:lnTo>
                  <a:lnTo>
                    <a:pt x="2590" y="121"/>
                  </a:lnTo>
                  <a:lnTo>
                    <a:pt x="2587" y="127"/>
                  </a:lnTo>
                  <a:lnTo>
                    <a:pt x="2584" y="134"/>
                  </a:lnTo>
                  <a:lnTo>
                    <a:pt x="2582" y="142"/>
                  </a:lnTo>
                  <a:lnTo>
                    <a:pt x="2581" y="152"/>
                  </a:lnTo>
                  <a:lnTo>
                    <a:pt x="2581" y="163"/>
                  </a:lnTo>
                  <a:lnTo>
                    <a:pt x="2581" y="269"/>
                  </a:lnTo>
                  <a:lnTo>
                    <a:pt x="2548" y="269"/>
                  </a:lnTo>
                  <a:close/>
                  <a:moveTo>
                    <a:pt x="2732" y="171"/>
                  </a:moveTo>
                  <a:lnTo>
                    <a:pt x="2732" y="158"/>
                  </a:lnTo>
                  <a:lnTo>
                    <a:pt x="2734" y="147"/>
                  </a:lnTo>
                  <a:lnTo>
                    <a:pt x="2737" y="135"/>
                  </a:lnTo>
                  <a:lnTo>
                    <a:pt x="2740" y="125"/>
                  </a:lnTo>
                  <a:lnTo>
                    <a:pt x="2744" y="115"/>
                  </a:lnTo>
                  <a:lnTo>
                    <a:pt x="2750" y="106"/>
                  </a:lnTo>
                  <a:lnTo>
                    <a:pt x="2755" y="99"/>
                  </a:lnTo>
                  <a:lnTo>
                    <a:pt x="2763" y="92"/>
                  </a:lnTo>
                  <a:lnTo>
                    <a:pt x="2768" y="86"/>
                  </a:lnTo>
                  <a:lnTo>
                    <a:pt x="2776" y="82"/>
                  </a:lnTo>
                  <a:lnTo>
                    <a:pt x="2783" y="79"/>
                  </a:lnTo>
                  <a:lnTo>
                    <a:pt x="2790" y="76"/>
                  </a:lnTo>
                  <a:lnTo>
                    <a:pt x="2806" y="72"/>
                  </a:lnTo>
                  <a:lnTo>
                    <a:pt x="2823" y="70"/>
                  </a:lnTo>
                  <a:lnTo>
                    <a:pt x="2833" y="70"/>
                  </a:lnTo>
                  <a:lnTo>
                    <a:pt x="2842" y="72"/>
                  </a:lnTo>
                  <a:lnTo>
                    <a:pt x="2851" y="75"/>
                  </a:lnTo>
                  <a:lnTo>
                    <a:pt x="2859" y="78"/>
                  </a:lnTo>
                  <a:lnTo>
                    <a:pt x="2868" y="80"/>
                  </a:lnTo>
                  <a:lnTo>
                    <a:pt x="2875" y="85"/>
                  </a:lnTo>
                  <a:lnTo>
                    <a:pt x="2882" y="91"/>
                  </a:lnTo>
                  <a:lnTo>
                    <a:pt x="2888" y="96"/>
                  </a:lnTo>
                  <a:lnTo>
                    <a:pt x="2895" y="104"/>
                  </a:lnTo>
                  <a:lnTo>
                    <a:pt x="2900" y="111"/>
                  </a:lnTo>
                  <a:lnTo>
                    <a:pt x="2904" y="119"/>
                  </a:lnTo>
                  <a:lnTo>
                    <a:pt x="2908" y="128"/>
                  </a:lnTo>
                  <a:lnTo>
                    <a:pt x="2911" y="137"/>
                  </a:lnTo>
                  <a:lnTo>
                    <a:pt x="2913" y="147"/>
                  </a:lnTo>
                  <a:lnTo>
                    <a:pt x="2914" y="158"/>
                  </a:lnTo>
                  <a:lnTo>
                    <a:pt x="2914" y="168"/>
                  </a:lnTo>
                  <a:lnTo>
                    <a:pt x="2914" y="187"/>
                  </a:lnTo>
                  <a:lnTo>
                    <a:pt x="2911" y="203"/>
                  </a:lnTo>
                  <a:lnTo>
                    <a:pt x="2908" y="216"/>
                  </a:lnTo>
                  <a:lnTo>
                    <a:pt x="2902" y="227"/>
                  </a:lnTo>
                  <a:lnTo>
                    <a:pt x="2897" y="237"/>
                  </a:lnTo>
                  <a:lnTo>
                    <a:pt x="2889" y="246"/>
                  </a:lnTo>
                  <a:lnTo>
                    <a:pt x="2881" y="255"/>
                  </a:lnTo>
                  <a:lnTo>
                    <a:pt x="2871" y="260"/>
                  </a:lnTo>
                  <a:lnTo>
                    <a:pt x="2859" y="266"/>
                  </a:lnTo>
                  <a:lnTo>
                    <a:pt x="2848" y="269"/>
                  </a:lnTo>
                  <a:lnTo>
                    <a:pt x="2836" y="272"/>
                  </a:lnTo>
                  <a:lnTo>
                    <a:pt x="2823" y="272"/>
                  </a:lnTo>
                  <a:lnTo>
                    <a:pt x="2813" y="272"/>
                  </a:lnTo>
                  <a:lnTo>
                    <a:pt x="2804" y="271"/>
                  </a:lnTo>
                  <a:lnTo>
                    <a:pt x="2794" y="269"/>
                  </a:lnTo>
                  <a:lnTo>
                    <a:pt x="2786" y="266"/>
                  </a:lnTo>
                  <a:lnTo>
                    <a:pt x="2778" y="262"/>
                  </a:lnTo>
                  <a:lnTo>
                    <a:pt x="2771" y="258"/>
                  </a:lnTo>
                  <a:lnTo>
                    <a:pt x="2764" y="253"/>
                  </a:lnTo>
                  <a:lnTo>
                    <a:pt x="2757" y="246"/>
                  </a:lnTo>
                  <a:lnTo>
                    <a:pt x="2751" y="240"/>
                  </a:lnTo>
                  <a:lnTo>
                    <a:pt x="2747" y="232"/>
                  </a:lnTo>
                  <a:lnTo>
                    <a:pt x="2742" y="224"/>
                  </a:lnTo>
                  <a:lnTo>
                    <a:pt x="2738" y="214"/>
                  </a:lnTo>
                  <a:lnTo>
                    <a:pt x="2735" y="206"/>
                  </a:lnTo>
                  <a:lnTo>
                    <a:pt x="2734" y="194"/>
                  </a:lnTo>
                  <a:lnTo>
                    <a:pt x="2732" y="184"/>
                  </a:lnTo>
                  <a:lnTo>
                    <a:pt x="2732" y="171"/>
                  </a:lnTo>
                  <a:close/>
                  <a:moveTo>
                    <a:pt x="2765" y="171"/>
                  </a:moveTo>
                  <a:lnTo>
                    <a:pt x="2767" y="188"/>
                  </a:lnTo>
                  <a:lnTo>
                    <a:pt x="2770" y="204"/>
                  </a:lnTo>
                  <a:lnTo>
                    <a:pt x="2773" y="212"/>
                  </a:lnTo>
                  <a:lnTo>
                    <a:pt x="2776" y="217"/>
                  </a:lnTo>
                  <a:lnTo>
                    <a:pt x="2778" y="223"/>
                  </a:lnTo>
                  <a:lnTo>
                    <a:pt x="2781" y="227"/>
                  </a:lnTo>
                  <a:lnTo>
                    <a:pt x="2791" y="236"/>
                  </a:lnTo>
                  <a:lnTo>
                    <a:pt x="2800" y="242"/>
                  </a:lnTo>
                  <a:lnTo>
                    <a:pt x="2812" y="245"/>
                  </a:lnTo>
                  <a:lnTo>
                    <a:pt x="2823" y="246"/>
                  </a:lnTo>
                  <a:lnTo>
                    <a:pt x="2835" y="245"/>
                  </a:lnTo>
                  <a:lnTo>
                    <a:pt x="2846" y="242"/>
                  </a:lnTo>
                  <a:lnTo>
                    <a:pt x="2855" y="236"/>
                  </a:lnTo>
                  <a:lnTo>
                    <a:pt x="2863" y="227"/>
                  </a:lnTo>
                  <a:lnTo>
                    <a:pt x="2868" y="222"/>
                  </a:lnTo>
                  <a:lnTo>
                    <a:pt x="2871" y="217"/>
                  </a:lnTo>
                  <a:lnTo>
                    <a:pt x="2874" y="210"/>
                  </a:lnTo>
                  <a:lnTo>
                    <a:pt x="2876" y="204"/>
                  </a:lnTo>
                  <a:lnTo>
                    <a:pt x="2879" y="188"/>
                  </a:lnTo>
                  <a:lnTo>
                    <a:pt x="2881" y="171"/>
                  </a:lnTo>
                  <a:lnTo>
                    <a:pt x="2879" y="154"/>
                  </a:lnTo>
                  <a:lnTo>
                    <a:pt x="2876" y="140"/>
                  </a:lnTo>
                  <a:lnTo>
                    <a:pt x="2871" y="127"/>
                  </a:lnTo>
                  <a:lnTo>
                    <a:pt x="2863" y="116"/>
                  </a:lnTo>
                  <a:lnTo>
                    <a:pt x="2855" y="108"/>
                  </a:lnTo>
                  <a:lnTo>
                    <a:pt x="2846" y="102"/>
                  </a:lnTo>
                  <a:lnTo>
                    <a:pt x="2835" y="99"/>
                  </a:lnTo>
                  <a:lnTo>
                    <a:pt x="2823" y="98"/>
                  </a:lnTo>
                  <a:lnTo>
                    <a:pt x="2812" y="99"/>
                  </a:lnTo>
                  <a:lnTo>
                    <a:pt x="2800" y="102"/>
                  </a:lnTo>
                  <a:lnTo>
                    <a:pt x="2791" y="108"/>
                  </a:lnTo>
                  <a:lnTo>
                    <a:pt x="2781" y="116"/>
                  </a:lnTo>
                  <a:lnTo>
                    <a:pt x="2778" y="121"/>
                  </a:lnTo>
                  <a:lnTo>
                    <a:pt x="2776" y="127"/>
                  </a:lnTo>
                  <a:lnTo>
                    <a:pt x="2773" y="132"/>
                  </a:lnTo>
                  <a:lnTo>
                    <a:pt x="2770" y="140"/>
                  </a:lnTo>
                  <a:lnTo>
                    <a:pt x="2767" y="154"/>
                  </a:lnTo>
                  <a:lnTo>
                    <a:pt x="2765" y="171"/>
                  </a:lnTo>
                  <a:close/>
                  <a:moveTo>
                    <a:pt x="139" y="607"/>
                  </a:moveTo>
                  <a:lnTo>
                    <a:pt x="130" y="615"/>
                  </a:lnTo>
                  <a:lnTo>
                    <a:pt x="120" y="620"/>
                  </a:lnTo>
                  <a:lnTo>
                    <a:pt x="111" y="625"/>
                  </a:lnTo>
                  <a:lnTo>
                    <a:pt x="103" y="629"/>
                  </a:lnTo>
                  <a:lnTo>
                    <a:pt x="94" y="632"/>
                  </a:lnTo>
                  <a:lnTo>
                    <a:pt x="85" y="633"/>
                  </a:lnTo>
                  <a:lnTo>
                    <a:pt x="77" y="635"/>
                  </a:lnTo>
                  <a:lnTo>
                    <a:pt x="67" y="636"/>
                  </a:lnTo>
                  <a:lnTo>
                    <a:pt x="52" y="635"/>
                  </a:lnTo>
                  <a:lnTo>
                    <a:pt x="39" y="632"/>
                  </a:lnTo>
                  <a:lnTo>
                    <a:pt x="28" y="626"/>
                  </a:lnTo>
                  <a:lnTo>
                    <a:pt x="18" y="620"/>
                  </a:lnTo>
                  <a:lnTo>
                    <a:pt x="10" y="612"/>
                  </a:lnTo>
                  <a:lnTo>
                    <a:pt x="5" y="602"/>
                  </a:lnTo>
                  <a:lnTo>
                    <a:pt x="2" y="592"/>
                  </a:lnTo>
                  <a:lnTo>
                    <a:pt x="0" y="580"/>
                  </a:lnTo>
                  <a:lnTo>
                    <a:pt x="0" y="573"/>
                  </a:lnTo>
                  <a:lnTo>
                    <a:pt x="2" y="567"/>
                  </a:lnTo>
                  <a:lnTo>
                    <a:pt x="5" y="560"/>
                  </a:lnTo>
                  <a:lnTo>
                    <a:pt x="8" y="554"/>
                  </a:lnTo>
                  <a:lnTo>
                    <a:pt x="10" y="548"/>
                  </a:lnTo>
                  <a:lnTo>
                    <a:pt x="15" y="544"/>
                  </a:lnTo>
                  <a:lnTo>
                    <a:pt x="19" y="540"/>
                  </a:lnTo>
                  <a:lnTo>
                    <a:pt x="23" y="535"/>
                  </a:lnTo>
                  <a:lnTo>
                    <a:pt x="35" y="530"/>
                  </a:lnTo>
                  <a:lnTo>
                    <a:pt x="48" y="524"/>
                  </a:lnTo>
                  <a:lnTo>
                    <a:pt x="59" y="523"/>
                  </a:lnTo>
                  <a:lnTo>
                    <a:pt x="77" y="520"/>
                  </a:lnTo>
                  <a:lnTo>
                    <a:pt x="95" y="517"/>
                  </a:lnTo>
                  <a:lnTo>
                    <a:pt x="111" y="514"/>
                  </a:lnTo>
                  <a:lnTo>
                    <a:pt x="126" y="511"/>
                  </a:lnTo>
                  <a:lnTo>
                    <a:pt x="136" y="508"/>
                  </a:lnTo>
                  <a:lnTo>
                    <a:pt x="136" y="502"/>
                  </a:lnTo>
                  <a:lnTo>
                    <a:pt x="136" y="499"/>
                  </a:lnTo>
                  <a:lnTo>
                    <a:pt x="136" y="491"/>
                  </a:lnTo>
                  <a:lnTo>
                    <a:pt x="133" y="482"/>
                  </a:lnTo>
                  <a:lnTo>
                    <a:pt x="130" y="476"/>
                  </a:lnTo>
                  <a:lnTo>
                    <a:pt x="127" y="472"/>
                  </a:lnTo>
                  <a:lnTo>
                    <a:pt x="120" y="466"/>
                  </a:lnTo>
                  <a:lnTo>
                    <a:pt x="111" y="463"/>
                  </a:lnTo>
                  <a:lnTo>
                    <a:pt x="101" y="461"/>
                  </a:lnTo>
                  <a:lnTo>
                    <a:pt x="90" y="461"/>
                  </a:lnTo>
                  <a:lnTo>
                    <a:pt x="78" y="461"/>
                  </a:lnTo>
                  <a:lnTo>
                    <a:pt x="68" y="462"/>
                  </a:lnTo>
                  <a:lnTo>
                    <a:pt x="61" y="465"/>
                  </a:lnTo>
                  <a:lnTo>
                    <a:pt x="55" y="469"/>
                  </a:lnTo>
                  <a:lnTo>
                    <a:pt x="49" y="474"/>
                  </a:lnTo>
                  <a:lnTo>
                    <a:pt x="45" y="479"/>
                  </a:lnTo>
                  <a:lnTo>
                    <a:pt x="41" y="488"/>
                  </a:lnTo>
                  <a:lnTo>
                    <a:pt x="38" y="498"/>
                  </a:lnTo>
                  <a:lnTo>
                    <a:pt x="6" y="494"/>
                  </a:lnTo>
                  <a:lnTo>
                    <a:pt x="9" y="484"/>
                  </a:lnTo>
                  <a:lnTo>
                    <a:pt x="12" y="475"/>
                  </a:lnTo>
                  <a:lnTo>
                    <a:pt x="16" y="466"/>
                  </a:lnTo>
                  <a:lnTo>
                    <a:pt x="20" y="459"/>
                  </a:lnTo>
                  <a:lnTo>
                    <a:pt x="26" y="453"/>
                  </a:lnTo>
                  <a:lnTo>
                    <a:pt x="33" y="449"/>
                  </a:lnTo>
                  <a:lnTo>
                    <a:pt x="41" y="443"/>
                  </a:lnTo>
                  <a:lnTo>
                    <a:pt x="49" y="440"/>
                  </a:lnTo>
                  <a:lnTo>
                    <a:pt x="59" y="438"/>
                  </a:lnTo>
                  <a:lnTo>
                    <a:pt x="71" y="435"/>
                  </a:lnTo>
                  <a:lnTo>
                    <a:pt x="81" y="433"/>
                  </a:lnTo>
                  <a:lnTo>
                    <a:pt x="94" y="433"/>
                  </a:lnTo>
                  <a:lnTo>
                    <a:pt x="106" y="433"/>
                  </a:lnTo>
                  <a:lnTo>
                    <a:pt x="117" y="435"/>
                  </a:lnTo>
                  <a:lnTo>
                    <a:pt x="126" y="436"/>
                  </a:lnTo>
                  <a:lnTo>
                    <a:pt x="134" y="439"/>
                  </a:lnTo>
                  <a:lnTo>
                    <a:pt x="142" y="442"/>
                  </a:lnTo>
                  <a:lnTo>
                    <a:pt x="147" y="446"/>
                  </a:lnTo>
                  <a:lnTo>
                    <a:pt x="153" y="449"/>
                  </a:lnTo>
                  <a:lnTo>
                    <a:pt x="157" y="453"/>
                  </a:lnTo>
                  <a:lnTo>
                    <a:pt x="160" y="459"/>
                  </a:lnTo>
                  <a:lnTo>
                    <a:pt x="163" y="463"/>
                  </a:lnTo>
                  <a:lnTo>
                    <a:pt x="166" y="469"/>
                  </a:lnTo>
                  <a:lnTo>
                    <a:pt x="168" y="476"/>
                  </a:lnTo>
                  <a:lnTo>
                    <a:pt x="169" y="488"/>
                  </a:lnTo>
                  <a:lnTo>
                    <a:pt x="169" y="507"/>
                  </a:lnTo>
                  <a:lnTo>
                    <a:pt x="169" y="550"/>
                  </a:lnTo>
                  <a:lnTo>
                    <a:pt x="169" y="571"/>
                  </a:lnTo>
                  <a:lnTo>
                    <a:pt x="170" y="587"/>
                  </a:lnTo>
                  <a:lnTo>
                    <a:pt x="170" y="600"/>
                  </a:lnTo>
                  <a:lnTo>
                    <a:pt x="172" y="607"/>
                  </a:lnTo>
                  <a:lnTo>
                    <a:pt x="175" y="620"/>
                  </a:lnTo>
                  <a:lnTo>
                    <a:pt x="179" y="632"/>
                  </a:lnTo>
                  <a:lnTo>
                    <a:pt x="144" y="632"/>
                  </a:lnTo>
                  <a:lnTo>
                    <a:pt x="140" y="620"/>
                  </a:lnTo>
                  <a:lnTo>
                    <a:pt x="139" y="607"/>
                  </a:lnTo>
                  <a:close/>
                  <a:moveTo>
                    <a:pt x="136" y="534"/>
                  </a:moveTo>
                  <a:lnTo>
                    <a:pt x="126" y="538"/>
                  </a:lnTo>
                  <a:lnTo>
                    <a:pt x="113" y="541"/>
                  </a:lnTo>
                  <a:lnTo>
                    <a:pt x="98" y="544"/>
                  </a:lnTo>
                  <a:lnTo>
                    <a:pt x="82" y="547"/>
                  </a:lnTo>
                  <a:lnTo>
                    <a:pt x="65" y="550"/>
                  </a:lnTo>
                  <a:lnTo>
                    <a:pt x="54" y="553"/>
                  </a:lnTo>
                  <a:lnTo>
                    <a:pt x="46" y="557"/>
                  </a:lnTo>
                  <a:lnTo>
                    <a:pt x="41" y="564"/>
                  </a:lnTo>
                  <a:lnTo>
                    <a:pt x="36" y="571"/>
                  </a:lnTo>
                  <a:lnTo>
                    <a:pt x="35" y="579"/>
                  </a:lnTo>
                  <a:lnTo>
                    <a:pt x="36" y="586"/>
                  </a:lnTo>
                  <a:lnTo>
                    <a:pt x="38" y="592"/>
                  </a:lnTo>
                  <a:lnTo>
                    <a:pt x="41" y="596"/>
                  </a:lnTo>
                  <a:lnTo>
                    <a:pt x="45" y="602"/>
                  </a:lnTo>
                  <a:lnTo>
                    <a:pt x="51" y="605"/>
                  </a:lnTo>
                  <a:lnTo>
                    <a:pt x="58" y="607"/>
                  </a:lnTo>
                  <a:lnTo>
                    <a:pt x="65" y="609"/>
                  </a:lnTo>
                  <a:lnTo>
                    <a:pt x="75" y="610"/>
                  </a:lnTo>
                  <a:lnTo>
                    <a:pt x="84" y="609"/>
                  </a:lnTo>
                  <a:lnTo>
                    <a:pt x="93" y="607"/>
                  </a:lnTo>
                  <a:lnTo>
                    <a:pt x="101" y="605"/>
                  </a:lnTo>
                  <a:lnTo>
                    <a:pt x="108" y="602"/>
                  </a:lnTo>
                  <a:lnTo>
                    <a:pt x="116" y="597"/>
                  </a:lnTo>
                  <a:lnTo>
                    <a:pt x="121" y="592"/>
                  </a:lnTo>
                  <a:lnTo>
                    <a:pt x="127" y="586"/>
                  </a:lnTo>
                  <a:lnTo>
                    <a:pt x="130" y="579"/>
                  </a:lnTo>
                  <a:lnTo>
                    <a:pt x="133" y="573"/>
                  </a:lnTo>
                  <a:lnTo>
                    <a:pt x="134" y="566"/>
                  </a:lnTo>
                  <a:lnTo>
                    <a:pt x="136" y="556"/>
                  </a:lnTo>
                  <a:lnTo>
                    <a:pt x="136" y="546"/>
                  </a:lnTo>
                  <a:lnTo>
                    <a:pt x="136" y="534"/>
                  </a:lnTo>
                  <a:close/>
                  <a:moveTo>
                    <a:pt x="208" y="632"/>
                  </a:moveTo>
                  <a:lnTo>
                    <a:pt x="208" y="364"/>
                  </a:lnTo>
                  <a:lnTo>
                    <a:pt x="241" y="364"/>
                  </a:lnTo>
                  <a:lnTo>
                    <a:pt x="241" y="517"/>
                  </a:lnTo>
                  <a:lnTo>
                    <a:pt x="319" y="438"/>
                  </a:lnTo>
                  <a:lnTo>
                    <a:pt x="362" y="438"/>
                  </a:lnTo>
                  <a:lnTo>
                    <a:pt x="287" y="510"/>
                  </a:lnTo>
                  <a:lnTo>
                    <a:pt x="369" y="632"/>
                  </a:lnTo>
                  <a:lnTo>
                    <a:pt x="329" y="632"/>
                  </a:lnTo>
                  <a:lnTo>
                    <a:pt x="264" y="533"/>
                  </a:lnTo>
                  <a:lnTo>
                    <a:pt x="241" y="554"/>
                  </a:lnTo>
                  <a:lnTo>
                    <a:pt x="241" y="632"/>
                  </a:lnTo>
                  <a:lnTo>
                    <a:pt x="208" y="632"/>
                  </a:lnTo>
                  <a:close/>
                  <a:moveTo>
                    <a:pt x="511" y="560"/>
                  </a:moveTo>
                  <a:lnTo>
                    <a:pt x="544" y="564"/>
                  </a:lnTo>
                  <a:lnTo>
                    <a:pt x="539" y="580"/>
                  </a:lnTo>
                  <a:lnTo>
                    <a:pt x="534" y="595"/>
                  </a:lnTo>
                  <a:lnTo>
                    <a:pt x="527" y="606"/>
                  </a:lnTo>
                  <a:lnTo>
                    <a:pt x="516" y="616"/>
                  </a:lnTo>
                  <a:lnTo>
                    <a:pt x="505" y="625"/>
                  </a:lnTo>
                  <a:lnTo>
                    <a:pt x="492" y="631"/>
                  </a:lnTo>
                  <a:lnTo>
                    <a:pt x="478" y="635"/>
                  </a:lnTo>
                  <a:lnTo>
                    <a:pt x="463" y="636"/>
                  </a:lnTo>
                  <a:lnTo>
                    <a:pt x="453" y="635"/>
                  </a:lnTo>
                  <a:lnTo>
                    <a:pt x="444" y="633"/>
                  </a:lnTo>
                  <a:lnTo>
                    <a:pt x="436" y="632"/>
                  </a:lnTo>
                  <a:lnTo>
                    <a:pt x="427" y="629"/>
                  </a:lnTo>
                  <a:lnTo>
                    <a:pt x="418" y="625"/>
                  </a:lnTo>
                  <a:lnTo>
                    <a:pt x="411" y="620"/>
                  </a:lnTo>
                  <a:lnTo>
                    <a:pt x="405" y="616"/>
                  </a:lnTo>
                  <a:lnTo>
                    <a:pt x="398" y="609"/>
                  </a:lnTo>
                  <a:lnTo>
                    <a:pt x="392" y="603"/>
                  </a:lnTo>
                  <a:lnTo>
                    <a:pt x="388" y="595"/>
                  </a:lnTo>
                  <a:lnTo>
                    <a:pt x="384" y="587"/>
                  </a:lnTo>
                  <a:lnTo>
                    <a:pt x="381" y="579"/>
                  </a:lnTo>
                  <a:lnTo>
                    <a:pt x="378" y="569"/>
                  </a:lnTo>
                  <a:lnTo>
                    <a:pt x="377" y="559"/>
                  </a:lnTo>
                  <a:lnTo>
                    <a:pt x="375" y="547"/>
                  </a:lnTo>
                  <a:lnTo>
                    <a:pt x="375" y="535"/>
                  </a:lnTo>
                  <a:lnTo>
                    <a:pt x="375" y="520"/>
                  </a:lnTo>
                  <a:lnTo>
                    <a:pt x="377" y="505"/>
                  </a:lnTo>
                  <a:lnTo>
                    <a:pt x="381" y="492"/>
                  </a:lnTo>
                  <a:lnTo>
                    <a:pt x="385" y="481"/>
                  </a:lnTo>
                  <a:lnTo>
                    <a:pt x="391" y="469"/>
                  </a:lnTo>
                  <a:lnTo>
                    <a:pt x="398" y="459"/>
                  </a:lnTo>
                  <a:lnTo>
                    <a:pt x="407" y="452"/>
                  </a:lnTo>
                  <a:lnTo>
                    <a:pt x="417" y="445"/>
                  </a:lnTo>
                  <a:lnTo>
                    <a:pt x="427" y="440"/>
                  </a:lnTo>
                  <a:lnTo>
                    <a:pt x="439" y="436"/>
                  </a:lnTo>
                  <a:lnTo>
                    <a:pt x="450" y="435"/>
                  </a:lnTo>
                  <a:lnTo>
                    <a:pt x="463" y="433"/>
                  </a:lnTo>
                  <a:lnTo>
                    <a:pt x="478" y="435"/>
                  </a:lnTo>
                  <a:lnTo>
                    <a:pt x="492" y="438"/>
                  </a:lnTo>
                  <a:lnTo>
                    <a:pt x="503" y="442"/>
                  </a:lnTo>
                  <a:lnTo>
                    <a:pt x="515" y="449"/>
                  </a:lnTo>
                  <a:lnTo>
                    <a:pt x="524" y="458"/>
                  </a:lnTo>
                  <a:lnTo>
                    <a:pt x="531" y="469"/>
                  </a:lnTo>
                  <a:lnTo>
                    <a:pt x="537" y="481"/>
                  </a:lnTo>
                  <a:lnTo>
                    <a:pt x="541" y="495"/>
                  </a:lnTo>
                  <a:lnTo>
                    <a:pt x="508" y="499"/>
                  </a:lnTo>
                  <a:lnTo>
                    <a:pt x="506" y="491"/>
                  </a:lnTo>
                  <a:lnTo>
                    <a:pt x="502" y="482"/>
                  </a:lnTo>
                  <a:lnTo>
                    <a:pt x="498" y="475"/>
                  </a:lnTo>
                  <a:lnTo>
                    <a:pt x="492" y="471"/>
                  </a:lnTo>
                  <a:lnTo>
                    <a:pt x="486" y="466"/>
                  </a:lnTo>
                  <a:lnTo>
                    <a:pt x="479" y="462"/>
                  </a:lnTo>
                  <a:lnTo>
                    <a:pt x="472" y="461"/>
                  </a:lnTo>
                  <a:lnTo>
                    <a:pt x="465" y="461"/>
                  </a:lnTo>
                  <a:lnTo>
                    <a:pt x="453" y="461"/>
                  </a:lnTo>
                  <a:lnTo>
                    <a:pt x="441" y="465"/>
                  </a:lnTo>
                  <a:lnTo>
                    <a:pt x="431" y="471"/>
                  </a:lnTo>
                  <a:lnTo>
                    <a:pt x="424" y="478"/>
                  </a:lnTo>
                  <a:lnTo>
                    <a:pt x="420" y="482"/>
                  </a:lnTo>
                  <a:lnTo>
                    <a:pt x="417" y="488"/>
                  </a:lnTo>
                  <a:lnTo>
                    <a:pt x="414" y="494"/>
                  </a:lnTo>
                  <a:lnTo>
                    <a:pt x="413" y="501"/>
                  </a:lnTo>
                  <a:lnTo>
                    <a:pt x="410" y="517"/>
                  </a:lnTo>
                  <a:lnTo>
                    <a:pt x="408" y="534"/>
                  </a:lnTo>
                  <a:lnTo>
                    <a:pt x="410" y="553"/>
                  </a:lnTo>
                  <a:lnTo>
                    <a:pt x="411" y="569"/>
                  </a:lnTo>
                  <a:lnTo>
                    <a:pt x="417" y="580"/>
                  </a:lnTo>
                  <a:lnTo>
                    <a:pt x="423" y="592"/>
                  </a:lnTo>
                  <a:lnTo>
                    <a:pt x="431" y="599"/>
                  </a:lnTo>
                  <a:lnTo>
                    <a:pt x="440" y="605"/>
                  </a:lnTo>
                  <a:lnTo>
                    <a:pt x="450" y="607"/>
                  </a:lnTo>
                  <a:lnTo>
                    <a:pt x="462" y="609"/>
                  </a:lnTo>
                  <a:lnTo>
                    <a:pt x="472" y="607"/>
                  </a:lnTo>
                  <a:lnTo>
                    <a:pt x="480" y="606"/>
                  </a:lnTo>
                  <a:lnTo>
                    <a:pt x="488" y="602"/>
                  </a:lnTo>
                  <a:lnTo>
                    <a:pt x="495" y="597"/>
                  </a:lnTo>
                  <a:lnTo>
                    <a:pt x="501" y="590"/>
                  </a:lnTo>
                  <a:lnTo>
                    <a:pt x="505" y="582"/>
                  </a:lnTo>
                  <a:lnTo>
                    <a:pt x="509" y="571"/>
                  </a:lnTo>
                  <a:lnTo>
                    <a:pt x="511" y="560"/>
                  </a:lnTo>
                  <a:close/>
                  <a:moveTo>
                    <a:pt x="462" y="393"/>
                  </a:moveTo>
                  <a:lnTo>
                    <a:pt x="482" y="363"/>
                  </a:lnTo>
                  <a:lnTo>
                    <a:pt x="519" y="363"/>
                  </a:lnTo>
                  <a:lnTo>
                    <a:pt x="478" y="413"/>
                  </a:lnTo>
                  <a:lnTo>
                    <a:pt x="443" y="413"/>
                  </a:lnTo>
                  <a:lnTo>
                    <a:pt x="404" y="363"/>
                  </a:lnTo>
                  <a:lnTo>
                    <a:pt x="441" y="363"/>
                  </a:lnTo>
                  <a:lnTo>
                    <a:pt x="462" y="393"/>
                  </a:lnTo>
                  <a:close/>
                  <a:moveTo>
                    <a:pt x="560" y="632"/>
                  </a:moveTo>
                  <a:lnTo>
                    <a:pt x="560" y="438"/>
                  </a:lnTo>
                  <a:lnTo>
                    <a:pt x="590" y="438"/>
                  </a:lnTo>
                  <a:lnTo>
                    <a:pt x="590" y="465"/>
                  </a:lnTo>
                  <a:lnTo>
                    <a:pt x="596" y="458"/>
                  </a:lnTo>
                  <a:lnTo>
                    <a:pt x="601" y="451"/>
                  </a:lnTo>
                  <a:lnTo>
                    <a:pt x="609" y="446"/>
                  </a:lnTo>
                  <a:lnTo>
                    <a:pt x="616" y="442"/>
                  </a:lnTo>
                  <a:lnTo>
                    <a:pt x="623" y="438"/>
                  </a:lnTo>
                  <a:lnTo>
                    <a:pt x="632" y="435"/>
                  </a:lnTo>
                  <a:lnTo>
                    <a:pt x="642" y="433"/>
                  </a:lnTo>
                  <a:lnTo>
                    <a:pt x="652" y="433"/>
                  </a:lnTo>
                  <a:lnTo>
                    <a:pt x="659" y="433"/>
                  </a:lnTo>
                  <a:lnTo>
                    <a:pt x="668" y="435"/>
                  </a:lnTo>
                  <a:lnTo>
                    <a:pt x="676" y="436"/>
                  </a:lnTo>
                  <a:lnTo>
                    <a:pt x="684" y="439"/>
                  </a:lnTo>
                  <a:lnTo>
                    <a:pt x="691" y="443"/>
                  </a:lnTo>
                  <a:lnTo>
                    <a:pt x="697" y="446"/>
                  </a:lnTo>
                  <a:lnTo>
                    <a:pt x="701" y="451"/>
                  </a:lnTo>
                  <a:lnTo>
                    <a:pt x="705" y="456"/>
                  </a:lnTo>
                  <a:lnTo>
                    <a:pt x="711" y="468"/>
                  </a:lnTo>
                  <a:lnTo>
                    <a:pt x="715" y="481"/>
                  </a:lnTo>
                  <a:lnTo>
                    <a:pt x="717" y="492"/>
                  </a:lnTo>
                  <a:lnTo>
                    <a:pt x="718" y="512"/>
                  </a:lnTo>
                  <a:lnTo>
                    <a:pt x="718" y="632"/>
                  </a:lnTo>
                  <a:lnTo>
                    <a:pt x="685" y="632"/>
                  </a:lnTo>
                  <a:lnTo>
                    <a:pt x="685" y="514"/>
                  </a:lnTo>
                  <a:lnTo>
                    <a:pt x="684" y="497"/>
                  </a:lnTo>
                  <a:lnTo>
                    <a:pt x="681" y="484"/>
                  </a:lnTo>
                  <a:lnTo>
                    <a:pt x="678" y="479"/>
                  </a:lnTo>
                  <a:lnTo>
                    <a:pt x="675" y="475"/>
                  </a:lnTo>
                  <a:lnTo>
                    <a:pt x="672" y="471"/>
                  </a:lnTo>
                  <a:lnTo>
                    <a:pt x="668" y="468"/>
                  </a:lnTo>
                  <a:lnTo>
                    <a:pt x="662" y="465"/>
                  </a:lnTo>
                  <a:lnTo>
                    <a:pt x="656" y="463"/>
                  </a:lnTo>
                  <a:lnTo>
                    <a:pt x="651" y="462"/>
                  </a:lnTo>
                  <a:lnTo>
                    <a:pt x="645" y="462"/>
                  </a:lnTo>
                  <a:lnTo>
                    <a:pt x="635" y="462"/>
                  </a:lnTo>
                  <a:lnTo>
                    <a:pt x="625" y="465"/>
                  </a:lnTo>
                  <a:lnTo>
                    <a:pt x="616" y="469"/>
                  </a:lnTo>
                  <a:lnTo>
                    <a:pt x="609" y="475"/>
                  </a:lnTo>
                  <a:lnTo>
                    <a:pt x="604" y="479"/>
                  </a:lnTo>
                  <a:lnTo>
                    <a:pt x="601" y="484"/>
                  </a:lnTo>
                  <a:lnTo>
                    <a:pt x="599" y="488"/>
                  </a:lnTo>
                  <a:lnTo>
                    <a:pt x="597" y="494"/>
                  </a:lnTo>
                  <a:lnTo>
                    <a:pt x="594" y="508"/>
                  </a:lnTo>
                  <a:lnTo>
                    <a:pt x="593" y="525"/>
                  </a:lnTo>
                  <a:lnTo>
                    <a:pt x="593" y="632"/>
                  </a:lnTo>
                  <a:lnTo>
                    <a:pt x="560" y="632"/>
                  </a:lnTo>
                  <a:close/>
                  <a:moveTo>
                    <a:pt x="769" y="632"/>
                  </a:moveTo>
                  <a:lnTo>
                    <a:pt x="769" y="438"/>
                  </a:lnTo>
                  <a:lnTo>
                    <a:pt x="802" y="438"/>
                  </a:lnTo>
                  <a:lnTo>
                    <a:pt x="802" y="632"/>
                  </a:lnTo>
                  <a:lnTo>
                    <a:pt x="769" y="632"/>
                  </a:lnTo>
                  <a:close/>
                  <a:moveTo>
                    <a:pt x="757" y="413"/>
                  </a:moveTo>
                  <a:lnTo>
                    <a:pt x="782" y="363"/>
                  </a:lnTo>
                  <a:lnTo>
                    <a:pt x="825" y="363"/>
                  </a:lnTo>
                  <a:lnTo>
                    <a:pt x="785" y="413"/>
                  </a:lnTo>
                  <a:lnTo>
                    <a:pt x="757" y="413"/>
                  </a:lnTo>
                  <a:close/>
                  <a:moveTo>
                    <a:pt x="849" y="632"/>
                  </a:moveTo>
                  <a:lnTo>
                    <a:pt x="849" y="364"/>
                  </a:lnTo>
                  <a:lnTo>
                    <a:pt x="883" y="364"/>
                  </a:lnTo>
                  <a:lnTo>
                    <a:pt x="883" y="461"/>
                  </a:lnTo>
                  <a:lnTo>
                    <a:pt x="888" y="453"/>
                  </a:lnTo>
                  <a:lnTo>
                    <a:pt x="894" y="448"/>
                  </a:lnTo>
                  <a:lnTo>
                    <a:pt x="901" y="443"/>
                  </a:lnTo>
                  <a:lnTo>
                    <a:pt x="909" y="440"/>
                  </a:lnTo>
                  <a:lnTo>
                    <a:pt x="916" y="438"/>
                  </a:lnTo>
                  <a:lnTo>
                    <a:pt x="923" y="435"/>
                  </a:lnTo>
                  <a:lnTo>
                    <a:pt x="932" y="433"/>
                  </a:lnTo>
                  <a:lnTo>
                    <a:pt x="940" y="433"/>
                  </a:lnTo>
                  <a:lnTo>
                    <a:pt x="950" y="433"/>
                  </a:lnTo>
                  <a:lnTo>
                    <a:pt x="960" y="435"/>
                  </a:lnTo>
                  <a:lnTo>
                    <a:pt x="969" y="438"/>
                  </a:lnTo>
                  <a:lnTo>
                    <a:pt x="978" y="442"/>
                  </a:lnTo>
                  <a:lnTo>
                    <a:pt x="985" y="446"/>
                  </a:lnTo>
                  <a:lnTo>
                    <a:pt x="991" y="452"/>
                  </a:lnTo>
                  <a:lnTo>
                    <a:pt x="997" y="458"/>
                  </a:lnTo>
                  <a:lnTo>
                    <a:pt x="1001" y="465"/>
                  </a:lnTo>
                  <a:lnTo>
                    <a:pt x="1004" y="474"/>
                  </a:lnTo>
                  <a:lnTo>
                    <a:pt x="1005" y="484"/>
                  </a:lnTo>
                  <a:lnTo>
                    <a:pt x="1007" y="495"/>
                  </a:lnTo>
                  <a:lnTo>
                    <a:pt x="1007" y="508"/>
                  </a:lnTo>
                  <a:lnTo>
                    <a:pt x="1007" y="632"/>
                  </a:lnTo>
                  <a:lnTo>
                    <a:pt x="973" y="632"/>
                  </a:lnTo>
                  <a:lnTo>
                    <a:pt x="973" y="508"/>
                  </a:lnTo>
                  <a:lnTo>
                    <a:pt x="973" y="497"/>
                  </a:lnTo>
                  <a:lnTo>
                    <a:pt x="972" y="488"/>
                  </a:lnTo>
                  <a:lnTo>
                    <a:pt x="968" y="479"/>
                  </a:lnTo>
                  <a:lnTo>
                    <a:pt x="963" y="474"/>
                  </a:lnTo>
                  <a:lnTo>
                    <a:pt x="958" y="468"/>
                  </a:lnTo>
                  <a:lnTo>
                    <a:pt x="950" y="465"/>
                  </a:lnTo>
                  <a:lnTo>
                    <a:pt x="943" y="462"/>
                  </a:lnTo>
                  <a:lnTo>
                    <a:pt x="933" y="462"/>
                  </a:lnTo>
                  <a:lnTo>
                    <a:pt x="926" y="462"/>
                  </a:lnTo>
                  <a:lnTo>
                    <a:pt x="919" y="463"/>
                  </a:lnTo>
                  <a:lnTo>
                    <a:pt x="913" y="466"/>
                  </a:lnTo>
                  <a:lnTo>
                    <a:pt x="906" y="469"/>
                  </a:lnTo>
                  <a:lnTo>
                    <a:pt x="900" y="474"/>
                  </a:lnTo>
                  <a:lnTo>
                    <a:pt x="896" y="478"/>
                  </a:lnTo>
                  <a:lnTo>
                    <a:pt x="891" y="484"/>
                  </a:lnTo>
                  <a:lnTo>
                    <a:pt x="888" y="489"/>
                  </a:lnTo>
                  <a:lnTo>
                    <a:pt x="885" y="497"/>
                  </a:lnTo>
                  <a:lnTo>
                    <a:pt x="884" y="505"/>
                  </a:lnTo>
                  <a:lnTo>
                    <a:pt x="883" y="515"/>
                  </a:lnTo>
                  <a:lnTo>
                    <a:pt x="883" y="525"/>
                  </a:lnTo>
                  <a:lnTo>
                    <a:pt x="883" y="632"/>
                  </a:lnTo>
                  <a:lnTo>
                    <a:pt x="849" y="632"/>
                  </a:lnTo>
                  <a:close/>
                  <a:moveTo>
                    <a:pt x="1034" y="534"/>
                  </a:moveTo>
                  <a:lnTo>
                    <a:pt x="1034" y="521"/>
                  </a:lnTo>
                  <a:lnTo>
                    <a:pt x="1035" y="510"/>
                  </a:lnTo>
                  <a:lnTo>
                    <a:pt x="1038" y="498"/>
                  </a:lnTo>
                  <a:lnTo>
                    <a:pt x="1041" y="488"/>
                  </a:lnTo>
                  <a:lnTo>
                    <a:pt x="1046" y="478"/>
                  </a:lnTo>
                  <a:lnTo>
                    <a:pt x="1051" y="469"/>
                  </a:lnTo>
                  <a:lnTo>
                    <a:pt x="1057" y="462"/>
                  </a:lnTo>
                  <a:lnTo>
                    <a:pt x="1064" y="455"/>
                  </a:lnTo>
                  <a:lnTo>
                    <a:pt x="1070" y="449"/>
                  </a:lnTo>
                  <a:lnTo>
                    <a:pt x="1077" y="445"/>
                  </a:lnTo>
                  <a:lnTo>
                    <a:pt x="1084" y="442"/>
                  </a:lnTo>
                  <a:lnTo>
                    <a:pt x="1092" y="439"/>
                  </a:lnTo>
                  <a:lnTo>
                    <a:pt x="1108" y="435"/>
                  </a:lnTo>
                  <a:lnTo>
                    <a:pt x="1125" y="433"/>
                  </a:lnTo>
                  <a:lnTo>
                    <a:pt x="1135" y="433"/>
                  </a:lnTo>
                  <a:lnTo>
                    <a:pt x="1144" y="435"/>
                  </a:lnTo>
                  <a:lnTo>
                    <a:pt x="1152" y="438"/>
                  </a:lnTo>
                  <a:lnTo>
                    <a:pt x="1161" y="440"/>
                  </a:lnTo>
                  <a:lnTo>
                    <a:pt x="1170" y="443"/>
                  </a:lnTo>
                  <a:lnTo>
                    <a:pt x="1177" y="448"/>
                  </a:lnTo>
                  <a:lnTo>
                    <a:pt x="1184" y="453"/>
                  </a:lnTo>
                  <a:lnTo>
                    <a:pt x="1190" y="459"/>
                  </a:lnTo>
                  <a:lnTo>
                    <a:pt x="1197" y="466"/>
                  </a:lnTo>
                  <a:lnTo>
                    <a:pt x="1201" y="474"/>
                  </a:lnTo>
                  <a:lnTo>
                    <a:pt x="1206" y="482"/>
                  </a:lnTo>
                  <a:lnTo>
                    <a:pt x="1210" y="491"/>
                  </a:lnTo>
                  <a:lnTo>
                    <a:pt x="1213" y="499"/>
                  </a:lnTo>
                  <a:lnTo>
                    <a:pt x="1214" y="510"/>
                  </a:lnTo>
                  <a:lnTo>
                    <a:pt x="1216" y="521"/>
                  </a:lnTo>
                  <a:lnTo>
                    <a:pt x="1216" y="531"/>
                  </a:lnTo>
                  <a:lnTo>
                    <a:pt x="1216" y="550"/>
                  </a:lnTo>
                  <a:lnTo>
                    <a:pt x="1213" y="566"/>
                  </a:lnTo>
                  <a:lnTo>
                    <a:pt x="1210" y="579"/>
                  </a:lnTo>
                  <a:lnTo>
                    <a:pt x="1204" y="590"/>
                  </a:lnTo>
                  <a:lnTo>
                    <a:pt x="1198" y="600"/>
                  </a:lnTo>
                  <a:lnTo>
                    <a:pt x="1191" y="609"/>
                  </a:lnTo>
                  <a:lnTo>
                    <a:pt x="1182" y="618"/>
                  </a:lnTo>
                  <a:lnTo>
                    <a:pt x="1172" y="623"/>
                  </a:lnTo>
                  <a:lnTo>
                    <a:pt x="1161" y="629"/>
                  </a:lnTo>
                  <a:lnTo>
                    <a:pt x="1149" y="632"/>
                  </a:lnTo>
                  <a:lnTo>
                    <a:pt x="1138" y="635"/>
                  </a:lnTo>
                  <a:lnTo>
                    <a:pt x="1125" y="636"/>
                  </a:lnTo>
                  <a:lnTo>
                    <a:pt x="1115" y="635"/>
                  </a:lnTo>
                  <a:lnTo>
                    <a:pt x="1106" y="633"/>
                  </a:lnTo>
                  <a:lnTo>
                    <a:pt x="1096" y="632"/>
                  </a:lnTo>
                  <a:lnTo>
                    <a:pt x="1087" y="629"/>
                  </a:lnTo>
                  <a:lnTo>
                    <a:pt x="1080" y="625"/>
                  </a:lnTo>
                  <a:lnTo>
                    <a:pt x="1073" y="620"/>
                  </a:lnTo>
                  <a:lnTo>
                    <a:pt x="1066" y="616"/>
                  </a:lnTo>
                  <a:lnTo>
                    <a:pt x="1059" y="609"/>
                  </a:lnTo>
                  <a:lnTo>
                    <a:pt x="1053" y="603"/>
                  </a:lnTo>
                  <a:lnTo>
                    <a:pt x="1048" y="595"/>
                  </a:lnTo>
                  <a:lnTo>
                    <a:pt x="1044" y="587"/>
                  </a:lnTo>
                  <a:lnTo>
                    <a:pt x="1040" y="577"/>
                  </a:lnTo>
                  <a:lnTo>
                    <a:pt x="1037" y="569"/>
                  </a:lnTo>
                  <a:lnTo>
                    <a:pt x="1035" y="557"/>
                  </a:lnTo>
                  <a:lnTo>
                    <a:pt x="1034" y="547"/>
                  </a:lnTo>
                  <a:lnTo>
                    <a:pt x="1034" y="534"/>
                  </a:lnTo>
                  <a:close/>
                  <a:moveTo>
                    <a:pt x="1067" y="534"/>
                  </a:moveTo>
                  <a:lnTo>
                    <a:pt x="1069" y="551"/>
                  </a:lnTo>
                  <a:lnTo>
                    <a:pt x="1071" y="567"/>
                  </a:lnTo>
                  <a:lnTo>
                    <a:pt x="1074" y="574"/>
                  </a:lnTo>
                  <a:lnTo>
                    <a:pt x="1077" y="580"/>
                  </a:lnTo>
                  <a:lnTo>
                    <a:pt x="1080" y="586"/>
                  </a:lnTo>
                  <a:lnTo>
                    <a:pt x="1084" y="590"/>
                  </a:lnTo>
                  <a:lnTo>
                    <a:pt x="1093" y="599"/>
                  </a:lnTo>
                  <a:lnTo>
                    <a:pt x="1102" y="605"/>
                  </a:lnTo>
                  <a:lnTo>
                    <a:pt x="1113" y="607"/>
                  </a:lnTo>
                  <a:lnTo>
                    <a:pt x="1125" y="609"/>
                  </a:lnTo>
                  <a:lnTo>
                    <a:pt x="1136" y="607"/>
                  </a:lnTo>
                  <a:lnTo>
                    <a:pt x="1148" y="605"/>
                  </a:lnTo>
                  <a:lnTo>
                    <a:pt x="1157" y="599"/>
                  </a:lnTo>
                  <a:lnTo>
                    <a:pt x="1165" y="590"/>
                  </a:lnTo>
                  <a:lnTo>
                    <a:pt x="1170" y="584"/>
                  </a:lnTo>
                  <a:lnTo>
                    <a:pt x="1172" y="580"/>
                  </a:lnTo>
                  <a:lnTo>
                    <a:pt x="1175" y="573"/>
                  </a:lnTo>
                  <a:lnTo>
                    <a:pt x="1178" y="567"/>
                  </a:lnTo>
                  <a:lnTo>
                    <a:pt x="1181" y="551"/>
                  </a:lnTo>
                  <a:lnTo>
                    <a:pt x="1182" y="534"/>
                  </a:lnTo>
                  <a:lnTo>
                    <a:pt x="1181" y="517"/>
                  </a:lnTo>
                  <a:lnTo>
                    <a:pt x="1178" y="502"/>
                  </a:lnTo>
                  <a:lnTo>
                    <a:pt x="1172" y="489"/>
                  </a:lnTo>
                  <a:lnTo>
                    <a:pt x="1165" y="479"/>
                  </a:lnTo>
                  <a:lnTo>
                    <a:pt x="1157" y="471"/>
                  </a:lnTo>
                  <a:lnTo>
                    <a:pt x="1148" y="465"/>
                  </a:lnTo>
                  <a:lnTo>
                    <a:pt x="1136" y="462"/>
                  </a:lnTo>
                  <a:lnTo>
                    <a:pt x="1125" y="461"/>
                  </a:lnTo>
                  <a:lnTo>
                    <a:pt x="1113" y="462"/>
                  </a:lnTo>
                  <a:lnTo>
                    <a:pt x="1102" y="465"/>
                  </a:lnTo>
                  <a:lnTo>
                    <a:pt x="1093" y="471"/>
                  </a:lnTo>
                  <a:lnTo>
                    <a:pt x="1084" y="479"/>
                  </a:lnTo>
                  <a:lnTo>
                    <a:pt x="1080" y="484"/>
                  </a:lnTo>
                  <a:lnTo>
                    <a:pt x="1077" y="489"/>
                  </a:lnTo>
                  <a:lnTo>
                    <a:pt x="1074" y="495"/>
                  </a:lnTo>
                  <a:lnTo>
                    <a:pt x="1071" y="502"/>
                  </a:lnTo>
                  <a:lnTo>
                    <a:pt x="1069" y="517"/>
                  </a:lnTo>
                  <a:lnTo>
                    <a:pt x="1067" y="534"/>
                  </a:lnTo>
                  <a:close/>
                  <a:moveTo>
                    <a:pt x="1338" y="705"/>
                  </a:moveTo>
                  <a:lnTo>
                    <a:pt x="1338" y="438"/>
                  </a:lnTo>
                  <a:lnTo>
                    <a:pt x="1367" y="438"/>
                  </a:lnTo>
                  <a:lnTo>
                    <a:pt x="1367" y="463"/>
                  </a:lnTo>
                  <a:lnTo>
                    <a:pt x="1373" y="456"/>
                  </a:lnTo>
                  <a:lnTo>
                    <a:pt x="1379" y="451"/>
                  </a:lnTo>
                  <a:lnTo>
                    <a:pt x="1384" y="445"/>
                  </a:lnTo>
                  <a:lnTo>
                    <a:pt x="1392" y="440"/>
                  </a:lnTo>
                  <a:lnTo>
                    <a:pt x="1399" y="438"/>
                  </a:lnTo>
                  <a:lnTo>
                    <a:pt x="1406" y="435"/>
                  </a:lnTo>
                  <a:lnTo>
                    <a:pt x="1415" y="433"/>
                  </a:lnTo>
                  <a:lnTo>
                    <a:pt x="1423" y="433"/>
                  </a:lnTo>
                  <a:lnTo>
                    <a:pt x="1436" y="435"/>
                  </a:lnTo>
                  <a:lnTo>
                    <a:pt x="1448" y="436"/>
                  </a:lnTo>
                  <a:lnTo>
                    <a:pt x="1458" y="440"/>
                  </a:lnTo>
                  <a:lnTo>
                    <a:pt x="1468" y="446"/>
                  </a:lnTo>
                  <a:lnTo>
                    <a:pt x="1477" y="453"/>
                  </a:lnTo>
                  <a:lnTo>
                    <a:pt x="1484" y="462"/>
                  </a:lnTo>
                  <a:lnTo>
                    <a:pt x="1491" y="471"/>
                  </a:lnTo>
                  <a:lnTo>
                    <a:pt x="1497" y="482"/>
                  </a:lnTo>
                  <a:lnTo>
                    <a:pt x="1501" y="494"/>
                  </a:lnTo>
                  <a:lnTo>
                    <a:pt x="1504" y="507"/>
                  </a:lnTo>
                  <a:lnTo>
                    <a:pt x="1505" y="520"/>
                  </a:lnTo>
                  <a:lnTo>
                    <a:pt x="1505" y="533"/>
                  </a:lnTo>
                  <a:lnTo>
                    <a:pt x="1505" y="547"/>
                  </a:lnTo>
                  <a:lnTo>
                    <a:pt x="1504" y="561"/>
                  </a:lnTo>
                  <a:lnTo>
                    <a:pt x="1500" y="574"/>
                  </a:lnTo>
                  <a:lnTo>
                    <a:pt x="1495" y="586"/>
                  </a:lnTo>
                  <a:lnTo>
                    <a:pt x="1490" y="597"/>
                  </a:lnTo>
                  <a:lnTo>
                    <a:pt x="1482" y="607"/>
                  </a:lnTo>
                  <a:lnTo>
                    <a:pt x="1474" y="616"/>
                  </a:lnTo>
                  <a:lnTo>
                    <a:pt x="1464" y="623"/>
                  </a:lnTo>
                  <a:lnTo>
                    <a:pt x="1454" y="629"/>
                  </a:lnTo>
                  <a:lnTo>
                    <a:pt x="1443" y="632"/>
                  </a:lnTo>
                  <a:lnTo>
                    <a:pt x="1432" y="635"/>
                  </a:lnTo>
                  <a:lnTo>
                    <a:pt x="1422" y="636"/>
                  </a:lnTo>
                  <a:lnTo>
                    <a:pt x="1413" y="635"/>
                  </a:lnTo>
                  <a:lnTo>
                    <a:pt x="1406" y="633"/>
                  </a:lnTo>
                  <a:lnTo>
                    <a:pt x="1399" y="632"/>
                  </a:lnTo>
                  <a:lnTo>
                    <a:pt x="1392" y="629"/>
                  </a:lnTo>
                  <a:lnTo>
                    <a:pt x="1386" y="625"/>
                  </a:lnTo>
                  <a:lnTo>
                    <a:pt x="1380" y="620"/>
                  </a:lnTo>
                  <a:lnTo>
                    <a:pt x="1376" y="616"/>
                  </a:lnTo>
                  <a:lnTo>
                    <a:pt x="1370" y="612"/>
                  </a:lnTo>
                  <a:lnTo>
                    <a:pt x="1370" y="705"/>
                  </a:lnTo>
                  <a:lnTo>
                    <a:pt x="1338" y="705"/>
                  </a:lnTo>
                  <a:close/>
                  <a:moveTo>
                    <a:pt x="1367" y="535"/>
                  </a:moveTo>
                  <a:lnTo>
                    <a:pt x="1368" y="553"/>
                  </a:lnTo>
                  <a:lnTo>
                    <a:pt x="1371" y="569"/>
                  </a:lnTo>
                  <a:lnTo>
                    <a:pt x="1376" y="580"/>
                  </a:lnTo>
                  <a:lnTo>
                    <a:pt x="1383" y="590"/>
                  </a:lnTo>
                  <a:lnTo>
                    <a:pt x="1390" y="599"/>
                  </a:lnTo>
                  <a:lnTo>
                    <a:pt x="1399" y="605"/>
                  </a:lnTo>
                  <a:lnTo>
                    <a:pt x="1409" y="607"/>
                  </a:lnTo>
                  <a:lnTo>
                    <a:pt x="1419" y="609"/>
                  </a:lnTo>
                  <a:lnTo>
                    <a:pt x="1430" y="607"/>
                  </a:lnTo>
                  <a:lnTo>
                    <a:pt x="1439" y="605"/>
                  </a:lnTo>
                  <a:lnTo>
                    <a:pt x="1449" y="599"/>
                  </a:lnTo>
                  <a:lnTo>
                    <a:pt x="1456" y="590"/>
                  </a:lnTo>
                  <a:lnTo>
                    <a:pt x="1464" y="580"/>
                  </a:lnTo>
                  <a:lnTo>
                    <a:pt x="1468" y="567"/>
                  </a:lnTo>
                  <a:lnTo>
                    <a:pt x="1471" y="551"/>
                  </a:lnTo>
                  <a:lnTo>
                    <a:pt x="1472" y="533"/>
                  </a:lnTo>
                  <a:lnTo>
                    <a:pt x="1471" y="515"/>
                  </a:lnTo>
                  <a:lnTo>
                    <a:pt x="1468" y="501"/>
                  </a:lnTo>
                  <a:lnTo>
                    <a:pt x="1464" y="488"/>
                  </a:lnTo>
                  <a:lnTo>
                    <a:pt x="1456" y="478"/>
                  </a:lnTo>
                  <a:lnTo>
                    <a:pt x="1449" y="469"/>
                  </a:lnTo>
                  <a:lnTo>
                    <a:pt x="1441" y="463"/>
                  </a:lnTo>
                  <a:lnTo>
                    <a:pt x="1430" y="461"/>
                  </a:lnTo>
                  <a:lnTo>
                    <a:pt x="1420" y="459"/>
                  </a:lnTo>
                  <a:lnTo>
                    <a:pt x="1410" y="461"/>
                  </a:lnTo>
                  <a:lnTo>
                    <a:pt x="1402" y="463"/>
                  </a:lnTo>
                  <a:lnTo>
                    <a:pt x="1392" y="471"/>
                  </a:lnTo>
                  <a:lnTo>
                    <a:pt x="1384" y="479"/>
                  </a:lnTo>
                  <a:lnTo>
                    <a:pt x="1377" y="489"/>
                  </a:lnTo>
                  <a:lnTo>
                    <a:pt x="1371" y="502"/>
                  </a:lnTo>
                  <a:lnTo>
                    <a:pt x="1368" y="518"/>
                  </a:lnTo>
                  <a:lnTo>
                    <a:pt x="1367" y="535"/>
                  </a:lnTo>
                  <a:close/>
                  <a:moveTo>
                    <a:pt x="1534" y="632"/>
                  </a:moveTo>
                  <a:lnTo>
                    <a:pt x="1534" y="364"/>
                  </a:lnTo>
                  <a:lnTo>
                    <a:pt x="1566" y="364"/>
                  </a:lnTo>
                  <a:lnTo>
                    <a:pt x="1566" y="632"/>
                  </a:lnTo>
                  <a:lnTo>
                    <a:pt x="1534" y="632"/>
                  </a:lnTo>
                  <a:close/>
                  <a:moveTo>
                    <a:pt x="1733" y="607"/>
                  </a:moveTo>
                  <a:lnTo>
                    <a:pt x="1725" y="615"/>
                  </a:lnTo>
                  <a:lnTo>
                    <a:pt x="1714" y="620"/>
                  </a:lnTo>
                  <a:lnTo>
                    <a:pt x="1706" y="625"/>
                  </a:lnTo>
                  <a:lnTo>
                    <a:pt x="1697" y="629"/>
                  </a:lnTo>
                  <a:lnTo>
                    <a:pt x="1689" y="632"/>
                  </a:lnTo>
                  <a:lnTo>
                    <a:pt x="1680" y="633"/>
                  </a:lnTo>
                  <a:lnTo>
                    <a:pt x="1671" y="635"/>
                  </a:lnTo>
                  <a:lnTo>
                    <a:pt x="1661" y="636"/>
                  </a:lnTo>
                  <a:lnTo>
                    <a:pt x="1647" y="635"/>
                  </a:lnTo>
                  <a:lnTo>
                    <a:pt x="1632" y="632"/>
                  </a:lnTo>
                  <a:lnTo>
                    <a:pt x="1622" y="626"/>
                  </a:lnTo>
                  <a:lnTo>
                    <a:pt x="1612" y="620"/>
                  </a:lnTo>
                  <a:lnTo>
                    <a:pt x="1605" y="612"/>
                  </a:lnTo>
                  <a:lnTo>
                    <a:pt x="1599" y="602"/>
                  </a:lnTo>
                  <a:lnTo>
                    <a:pt x="1596" y="592"/>
                  </a:lnTo>
                  <a:lnTo>
                    <a:pt x="1595" y="580"/>
                  </a:lnTo>
                  <a:lnTo>
                    <a:pt x="1595" y="573"/>
                  </a:lnTo>
                  <a:lnTo>
                    <a:pt x="1596" y="567"/>
                  </a:lnTo>
                  <a:lnTo>
                    <a:pt x="1599" y="560"/>
                  </a:lnTo>
                  <a:lnTo>
                    <a:pt x="1602" y="554"/>
                  </a:lnTo>
                  <a:lnTo>
                    <a:pt x="1605" y="548"/>
                  </a:lnTo>
                  <a:lnTo>
                    <a:pt x="1609" y="544"/>
                  </a:lnTo>
                  <a:lnTo>
                    <a:pt x="1614" y="540"/>
                  </a:lnTo>
                  <a:lnTo>
                    <a:pt x="1618" y="535"/>
                  </a:lnTo>
                  <a:lnTo>
                    <a:pt x="1629" y="530"/>
                  </a:lnTo>
                  <a:lnTo>
                    <a:pt x="1642" y="524"/>
                  </a:lnTo>
                  <a:lnTo>
                    <a:pt x="1654" y="523"/>
                  </a:lnTo>
                  <a:lnTo>
                    <a:pt x="1671" y="520"/>
                  </a:lnTo>
                  <a:lnTo>
                    <a:pt x="1690" y="517"/>
                  </a:lnTo>
                  <a:lnTo>
                    <a:pt x="1706" y="514"/>
                  </a:lnTo>
                  <a:lnTo>
                    <a:pt x="1719" y="511"/>
                  </a:lnTo>
                  <a:lnTo>
                    <a:pt x="1730" y="508"/>
                  </a:lnTo>
                  <a:lnTo>
                    <a:pt x="1730" y="502"/>
                  </a:lnTo>
                  <a:lnTo>
                    <a:pt x="1730" y="499"/>
                  </a:lnTo>
                  <a:lnTo>
                    <a:pt x="1730" y="491"/>
                  </a:lnTo>
                  <a:lnTo>
                    <a:pt x="1727" y="482"/>
                  </a:lnTo>
                  <a:lnTo>
                    <a:pt x="1725" y="476"/>
                  </a:lnTo>
                  <a:lnTo>
                    <a:pt x="1722" y="472"/>
                  </a:lnTo>
                  <a:lnTo>
                    <a:pt x="1714" y="466"/>
                  </a:lnTo>
                  <a:lnTo>
                    <a:pt x="1706" y="463"/>
                  </a:lnTo>
                  <a:lnTo>
                    <a:pt x="1696" y="461"/>
                  </a:lnTo>
                  <a:lnTo>
                    <a:pt x="1683" y="461"/>
                  </a:lnTo>
                  <a:lnTo>
                    <a:pt x="1673" y="461"/>
                  </a:lnTo>
                  <a:lnTo>
                    <a:pt x="1663" y="462"/>
                  </a:lnTo>
                  <a:lnTo>
                    <a:pt x="1655" y="465"/>
                  </a:lnTo>
                  <a:lnTo>
                    <a:pt x="1650" y="469"/>
                  </a:lnTo>
                  <a:lnTo>
                    <a:pt x="1644" y="474"/>
                  </a:lnTo>
                  <a:lnTo>
                    <a:pt x="1640" y="479"/>
                  </a:lnTo>
                  <a:lnTo>
                    <a:pt x="1635" y="488"/>
                  </a:lnTo>
                  <a:lnTo>
                    <a:pt x="1632" y="498"/>
                  </a:lnTo>
                  <a:lnTo>
                    <a:pt x="1601" y="494"/>
                  </a:lnTo>
                  <a:lnTo>
                    <a:pt x="1603" y="484"/>
                  </a:lnTo>
                  <a:lnTo>
                    <a:pt x="1606" y="475"/>
                  </a:lnTo>
                  <a:lnTo>
                    <a:pt x="1611" y="466"/>
                  </a:lnTo>
                  <a:lnTo>
                    <a:pt x="1615" y="459"/>
                  </a:lnTo>
                  <a:lnTo>
                    <a:pt x="1621" y="453"/>
                  </a:lnTo>
                  <a:lnTo>
                    <a:pt x="1628" y="449"/>
                  </a:lnTo>
                  <a:lnTo>
                    <a:pt x="1635" y="443"/>
                  </a:lnTo>
                  <a:lnTo>
                    <a:pt x="1644" y="440"/>
                  </a:lnTo>
                  <a:lnTo>
                    <a:pt x="1654" y="438"/>
                  </a:lnTo>
                  <a:lnTo>
                    <a:pt x="1664" y="435"/>
                  </a:lnTo>
                  <a:lnTo>
                    <a:pt x="1676" y="433"/>
                  </a:lnTo>
                  <a:lnTo>
                    <a:pt x="1689" y="433"/>
                  </a:lnTo>
                  <a:lnTo>
                    <a:pt x="1700" y="433"/>
                  </a:lnTo>
                  <a:lnTo>
                    <a:pt x="1712" y="435"/>
                  </a:lnTo>
                  <a:lnTo>
                    <a:pt x="1720" y="436"/>
                  </a:lnTo>
                  <a:lnTo>
                    <a:pt x="1729" y="439"/>
                  </a:lnTo>
                  <a:lnTo>
                    <a:pt x="1736" y="442"/>
                  </a:lnTo>
                  <a:lnTo>
                    <a:pt x="1742" y="446"/>
                  </a:lnTo>
                  <a:lnTo>
                    <a:pt x="1748" y="449"/>
                  </a:lnTo>
                  <a:lnTo>
                    <a:pt x="1752" y="453"/>
                  </a:lnTo>
                  <a:lnTo>
                    <a:pt x="1755" y="459"/>
                  </a:lnTo>
                  <a:lnTo>
                    <a:pt x="1758" y="463"/>
                  </a:lnTo>
                  <a:lnTo>
                    <a:pt x="1761" y="469"/>
                  </a:lnTo>
                  <a:lnTo>
                    <a:pt x="1762" y="476"/>
                  </a:lnTo>
                  <a:lnTo>
                    <a:pt x="1763" y="488"/>
                  </a:lnTo>
                  <a:lnTo>
                    <a:pt x="1763" y="507"/>
                  </a:lnTo>
                  <a:lnTo>
                    <a:pt x="1763" y="550"/>
                  </a:lnTo>
                  <a:lnTo>
                    <a:pt x="1763" y="571"/>
                  </a:lnTo>
                  <a:lnTo>
                    <a:pt x="1765" y="587"/>
                  </a:lnTo>
                  <a:lnTo>
                    <a:pt x="1765" y="600"/>
                  </a:lnTo>
                  <a:lnTo>
                    <a:pt x="1766" y="607"/>
                  </a:lnTo>
                  <a:lnTo>
                    <a:pt x="1769" y="620"/>
                  </a:lnTo>
                  <a:lnTo>
                    <a:pt x="1774" y="632"/>
                  </a:lnTo>
                  <a:lnTo>
                    <a:pt x="1739" y="632"/>
                  </a:lnTo>
                  <a:lnTo>
                    <a:pt x="1735" y="620"/>
                  </a:lnTo>
                  <a:lnTo>
                    <a:pt x="1733" y="607"/>
                  </a:lnTo>
                  <a:close/>
                  <a:moveTo>
                    <a:pt x="1730" y="534"/>
                  </a:moveTo>
                  <a:lnTo>
                    <a:pt x="1720" y="538"/>
                  </a:lnTo>
                  <a:lnTo>
                    <a:pt x="1707" y="541"/>
                  </a:lnTo>
                  <a:lnTo>
                    <a:pt x="1693" y="544"/>
                  </a:lnTo>
                  <a:lnTo>
                    <a:pt x="1677" y="547"/>
                  </a:lnTo>
                  <a:lnTo>
                    <a:pt x="1660" y="550"/>
                  </a:lnTo>
                  <a:lnTo>
                    <a:pt x="1648" y="553"/>
                  </a:lnTo>
                  <a:lnTo>
                    <a:pt x="1640" y="557"/>
                  </a:lnTo>
                  <a:lnTo>
                    <a:pt x="1635" y="564"/>
                  </a:lnTo>
                  <a:lnTo>
                    <a:pt x="1631" y="571"/>
                  </a:lnTo>
                  <a:lnTo>
                    <a:pt x="1629" y="579"/>
                  </a:lnTo>
                  <a:lnTo>
                    <a:pt x="1631" y="586"/>
                  </a:lnTo>
                  <a:lnTo>
                    <a:pt x="1632" y="592"/>
                  </a:lnTo>
                  <a:lnTo>
                    <a:pt x="1635" y="596"/>
                  </a:lnTo>
                  <a:lnTo>
                    <a:pt x="1640" y="602"/>
                  </a:lnTo>
                  <a:lnTo>
                    <a:pt x="1645" y="605"/>
                  </a:lnTo>
                  <a:lnTo>
                    <a:pt x="1652" y="607"/>
                  </a:lnTo>
                  <a:lnTo>
                    <a:pt x="1660" y="609"/>
                  </a:lnTo>
                  <a:lnTo>
                    <a:pt x="1670" y="610"/>
                  </a:lnTo>
                  <a:lnTo>
                    <a:pt x="1678" y="609"/>
                  </a:lnTo>
                  <a:lnTo>
                    <a:pt x="1687" y="607"/>
                  </a:lnTo>
                  <a:lnTo>
                    <a:pt x="1696" y="605"/>
                  </a:lnTo>
                  <a:lnTo>
                    <a:pt x="1703" y="602"/>
                  </a:lnTo>
                  <a:lnTo>
                    <a:pt x="1710" y="597"/>
                  </a:lnTo>
                  <a:lnTo>
                    <a:pt x="1716" y="592"/>
                  </a:lnTo>
                  <a:lnTo>
                    <a:pt x="1720" y="586"/>
                  </a:lnTo>
                  <a:lnTo>
                    <a:pt x="1725" y="579"/>
                  </a:lnTo>
                  <a:lnTo>
                    <a:pt x="1727" y="573"/>
                  </a:lnTo>
                  <a:lnTo>
                    <a:pt x="1729" y="566"/>
                  </a:lnTo>
                  <a:lnTo>
                    <a:pt x="1730" y="556"/>
                  </a:lnTo>
                  <a:lnTo>
                    <a:pt x="1730" y="546"/>
                  </a:lnTo>
                  <a:lnTo>
                    <a:pt x="1730" y="534"/>
                  </a:lnTo>
                  <a:close/>
                  <a:moveTo>
                    <a:pt x="1661" y="413"/>
                  </a:moveTo>
                  <a:lnTo>
                    <a:pt x="1686" y="363"/>
                  </a:lnTo>
                  <a:lnTo>
                    <a:pt x="1729" y="363"/>
                  </a:lnTo>
                  <a:lnTo>
                    <a:pt x="1689" y="413"/>
                  </a:lnTo>
                  <a:lnTo>
                    <a:pt x="1661" y="413"/>
                  </a:lnTo>
                  <a:close/>
                  <a:moveTo>
                    <a:pt x="1802" y="632"/>
                  </a:moveTo>
                  <a:lnTo>
                    <a:pt x="1802" y="438"/>
                  </a:lnTo>
                  <a:lnTo>
                    <a:pt x="1833" y="438"/>
                  </a:lnTo>
                  <a:lnTo>
                    <a:pt x="1833" y="465"/>
                  </a:lnTo>
                  <a:lnTo>
                    <a:pt x="1838" y="458"/>
                  </a:lnTo>
                  <a:lnTo>
                    <a:pt x="1844" y="451"/>
                  </a:lnTo>
                  <a:lnTo>
                    <a:pt x="1851" y="446"/>
                  </a:lnTo>
                  <a:lnTo>
                    <a:pt x="1859" y="442"/>
                  </a:lnTo>
                  <a:lnTo>
                    <a:pt x="1867" y="438"/>
                  </a:lnTo>
                  <a:lnTo>
                    <a:pt x="1874" y="435"/>
                  </a:lnTo>
                  <a:lnTo>
                    <a:pt x="1885" y="433"/>
                  </a:lnTo>
                  <a:lnTo>
                    <a:pt x="1895" y="433"/>
                  </a:lnTo>
                  <a:lnTo>
                    <a:pt x="1903" y="433"/>
                  </a:lnTo>
                  <a:lnTo>
                    <a:pt x="1911" y="435"/>
                  </a:lnTo>
                  <a:lnTo>
                    <a:pt x="1919" y="436"/>
                  </a:lnTo>
                  <a:lnTo>
                    <a:pt x="1926" y="439"/>
                  </a:lnTo>
                  <a:lnTo>
                    <a:pt x="1934" y="443"/>
                  </a:lnTo>
                  <a:lnTo>
                    <a:pt x="1939" y="446"/>
                  </a:lnTo>
                  <a:lnTo>
                    <a:pt x="1944" y="451"/>
                  </a:lnTo>
                  <a:lnTo>
                    <a:pt x="1948" y="456"/>
                  </a:lnTo>
                  <a:lnTo>
                    <a:pt x="1955" y="468"/>
                  </a:lnTo>
                  <a:lnTo>
                    <a:pt x="1958" y="481"/>
                  </a:lnTo>
                  <a:lnTo>
                    <a:pt x="1960" y="492"/>
                  </a:lnTo>
                  <a:lnTo>
                    <a:pt x="1961" y="512"/>
                  </a:lnTo>
                  <a:lnTo>
                    <a:pt x="1961" y="632"/>
                  </a:lnTo>
                  <a:lnTo>
                    <a:pt x="1928" y="632"/>
                  </a:lnTo>
                  <a:lnTo>
                    <a:pt x="1928" y="514"/>
                  </a:lnTo>
                  <a:lnTo>
                    <a:pt x="1926" y="497"/>
                  </a:lnTo>
                  <a:lnTo>
                    <a:pt x="1924" y="484"/>
                  </a:lnTo>
                  <a:lnTo>
                    <a:pt x="1922" y="479"/>
                  </a:lnTo>
                  <a:lnTo>
                    <a:pt x="1918" y="475"/>
                  </a:lnTo>
                  <a:lnTo>
                    <a:pt x="1915" y="471"/>
                  </a:lnTo>
                  <a:lnTo>
                    <a:pt x="1911" y="468"/>
                  </a:lnTo>
                  <a:lnTo>
                    <a:pt x="1905" y="465"/>
                  </a:lnTo>
                  <a:lnTo>
                    <a:pt x="1899" y="463"/>
                  </a:lnTo>
                  <a:lnTo>
                    <a:pt x="1893" y="462"/>
                  </a:lnTo>
                  <a:lnTo>
                    <a:pt x="1887" y="462"/>
                  </a:lnTo>
                  <a:lnTo>
                    <a:pt x="1877" y="462"/>
                  </a:lnTo>
                  <a:lnTo>
                    <a:pt x="1867" y="465"/>
                  </a:lnTo>
                  <a:lnTo>
                    <a:pt x="1859" y="469"/>
                  </a:lnTo>
                  <a:lnTo>
                    <a:pt x="1851" y="475"/>
                  </a:lnTo>
                  <a:lnTo>
                    <a:pt x="1847" y="479"/>
                  </a:lnTo>
                  <a:lnTo>
                    <a:pt x="1844" y="484"/>
                  </a:lnTo>
                  <a:lnTo>
                    <a:pt x="1841" y="488"/>
                  </a:lnTo>
                  <a:lnTo>
                    <a:pt x="1840" y="494"/>
                  </a:lnTo>
                  <a:lnTo>
                    <a:pt x="1837" y="508"/>
                  </a:lnTo>
                  <a:lnTo>
                    <a:pt x="1836" y="525"/>
                  </a:lnTo>
                  <a:lnTo>
                    <a:pt x="1836" y="632"/>
                  </a:lnTo>
                  <a:lnTo>
                    <a:pt x="1802" y="632"/>
                  </a:lnTo>
                  <a:close/>
                  <a:moveTo>
                    <a:pt x="1987" y="534"/>
                  </a:moveTo>
                  <a:lnTo>
                    <a:pt x="1988" y="521"/>
                  </a:lnTo>
                  <a:lnTo>
                    <a:pt x="1990" y="510"/>
                  </a:lnTo>
                  <a:lnTo>
                    <a:pt x="1991" y="498"/>
                  </a:lnTo>
                  <a:lnTo>
                    <a:pt x="1994" y="488"/>
                  </a:lnTo>
                  <a:lnTo>
                    <a:pt x="1998" y="478"/>
                  </a:lnTo>
                  <a:lnTo>
                    <a:pt x="2004" y="469"/>
                  </a:lnTo>
                  <a:lnTo>
                    <a:pt x="2010" y="462"/>
                  </a:lnTo>
                  <a:lnTo>
                    <a:pt x="2017" y="455"/>
                  </a:lnTo>
                  <a:lnTo>
                    <a:pt x="2024" y="449"/>
                  </a:lnTo>
                  <a:lnTo>
                    <a:pt x="2030" y="445"/>
                  </a:lnTo>
                  <a:lnTo>
                    <a:pt x="2037" y="442"/>
                  </a:lnTo>
                  <a:lnTo>
                    <a:pt x="2045" y="439"/>
                  </a:lnTo>
                  <a:lnTo>
                    <a:pt x="2060" y="435"/>
                  </a:lnTo>
                  <a:lnTo>
                    <a:pt x="2078" y="433"/>
                  </a:lnTo>
                  <a:lnTo>
                    <a:pt x="2088" y="433"/>
                  </a:lnTo>
                  <a:lnTo>
                    <a:pt x="2098" y="435"/>
                  </a:lnTo>
                  <a:lnTo>
                    <a:pt x="2107" y="438"/>
                  </a:lnTo>
                  <a:lnTo>
                    <a:pt x="2115" y="440"/>
                  </a:lnTo>
                  <a:lnTo>
                    <a:pt x="2122" y="443"/>
                  </a:lnTo>
                  <a:lnTo>
                    <a:pt x="2130" y="448"/>
                  </a:lnTo>
                  <a:lnTo>
                    <a:pt x="2137" y="453"/>
                  </a:lnTo>
                  <a:lnTo>
                    <a:pt x="2144" y="459"/>
                  </a:lnTo>
                  <a:lnTo>
                    <a:pt x="2150" y="466"/>
                  </a:lnTo>
                  <a:lnTo>
                    <a:pt x="2156" y="474"/>
                  </a:lnTo>
                  <a:lnTo>
                    <a:pt x="2160" y="482"/>
                  </a:lnTo>
                  <a:lnTo>
                    <a:pt x="2163" y="491"/>
                  </a:lnTo>
                  <a:lnTo>
                    <a:pt x="2166" y="499"/>
                  </a:lnTo>
                  <a:lnTo>
                    <a:pt x="2167" y="510"/>
                  </a:lnTo>
                  <a:lnTo>
                    <a:pt x="2169" y="521"/>
                  </a:lnTo>
                  <a:lnTo>
                    <a:pt x="2169" y="531"/>
                  </a:lnTo>
                  <a:lnTo>
                    <a:pt x="2169" y="550"/>
                  </a:lnTo>
                  <a:lnTo>
                    <a:pt x="2167" y="566"/>
                  </a:lnTo>
                  <a:lnTo>
                    <a:pt x="2163" y="579"/>
                  </a:lnTo>
                  <a:lnTo>
                    <a:pt x="2159" y="590"/>
                  </a:lnTo>
                  <a:lnTo>
                    <a:pt x="2151" y="600"/>
                  </a:lnTo>
                  <a:lnTo>
                    <a:pt x="2144" y="609"/>
                  </a:lnTo>
                  <a:lnTo>
                    <a:pt x="2135" y="618"/>
                  </a:lnTo>
                  <a:lnTo>
                    <a:pt x="2125" y="623"/>
                  </a:lnTo>
                  <a:lnTo>
                    <a:pt x="2114" y="629"/>
                  </a:lnTo>
                  <a:lnTo>
                    <a:pt x="2102" y="632"/>
                  </a:lnTo>
                  <a:lnTo>
                    <a:pt x="2091" y="635"/>
                  </a:lnTo>
                  <a:lnTo>
                    <a:pt x="2078" y="636"/>
                  </a:lnTo>
                  <a:lnTo>
                    <a:pt x="2069" y="635"/>
                  </a:lnTo>
                  <a:lnTo>
                    <a:pt x="2059" y="633"/>
                  </a:lnTo>
                  <a:lnTo>
                    <a:pt x="2050" y="632"/>
                  </a:lnTo>
                  <a:lnTo>
                    <a:pt x="2042" y="629"/>
                  </a:lnTo>
                  <a:lnTo>
                    <a:pt x="2033" y="625"/>
                  </a:lnTo>
                  <a:lnTo>
                    <a:pt x="2026" y="620"/>
                  </a:lnTo>
                  <a:lnTo>
                    <a:pt x="2019" y="616"/>
                  </a:lnTo>
                  <a:lnTo>
                    <a:pt x="2013" y="609"/>
                  </a:lnTo>
                  <a:lnTo>
                    <a:pt x="2007" y="603"/>
                  </a:lnTo>
                  <a:lnTo>
                    <a:pt x="2001" y="595"/>
                  </a:lnTo>
                  <a:lnTo>
                    <a:pt x="1997" y="587"/>
                  </a:lnTo>
                  <a:lnTo>
                    <a:pt x="1994" y="577"/>
                  </a:lnTo>
                  <a:lnTo>
                    <a:pt x="1991" y="569"/>
                  </a:lnTo>
                  <a:lnTo>
                    <a:pt x="1988" y="557"/>
                  </a:lnTo>
                  <a:lnTo>
                    <a:pt x="1988" y="547"/>
                  </a:lnTo>
                  <a:lnTo>
                    <a:pt x="1987" y="534"/>
                  </a:lnTo>
                  <a:close/>
                  <a:moveTo>
                    <a:pt x="2022" y="534"/>
                  </a:moveTo>
                  <a:lnTo>
                    <a:pt x="2022" y="551"/>
                  </a:lnTo>
                  <a:lnTo>
                    <a:pt x="2024" y="567"/>
                  </a:lnTo>
                  <a:lnTo>
                    <a:pt x="2027" y="574"/>
                  </a:lnTo>
                  <a:lnTo>
                    <a:pt x="2030" y="580"/>
                  </a:lnTo>
                  <a:lnTo>
                    <a:pt x="2033" y="586"/>
                  </a:lnTo>
                  <a:lnTo>
                    <a:pt x="2037" y="590"/>
                  </a:lnTo>
                  <a:lnTo>
                    <a:pt x="2046" y="599"/>
                  </a:lnTo>
                  <a:lnTo>
                    <a:pt x="2056" y="605"/>
                  </a:lnTo>
                  <a:lnTo>
                    <a:pt x="2066" y="607"/>
                  </a:lnTo>
                  <a:lnTo>
                    <a:pt x="2078" y="609"/>
                  </a:lnTo>
                  <a:lnTo>
                    <a:pt x="2091" y="607"/>
                  </a:lnTo>
                  <a:lnTo>
                    <a:pt x="2101" y="605"/>
                  </a:lnTo>
                  <a:lnTo>
                    <a:pt x="2111" y="599"/>
                  </a:lnTo>
                  <a:lnTo>
                    <a:pt x="2120" y="590"/>
                  </a:lnTo>
                  <a:lnTo>
                    <a:pt x="2122" y="584"/>
                  </a:lnTo>
                  <a:lnTo>
                    <a:pt x="2127" y="580"/>
                  </a:lnTo>
                  <a:lnTo>
                    <a:pt x="2130" y="573"/>
                  </a:lnTo>
                  <a:lnTo>
                    <a:pt x="2131" y="567"/>
                  </a:lnTo>
                  <a:lnTo>
                    <a:pt x="2134" y="551"/>
                  </a:lnTo>
                  <a:lnTo>
                    <a:pt x="2135" y="534"/>
                  </a:lnTo>
                  <a:lnTo>
                    <a:pt x="2134" y="517"/>
                  </a:lnTo>
                  <a:lnTo>
                    <a:pt x="2131" y="502"/>
                  </a:lnTo>
                  <a:lnTo>
                    <a:pt x="2127" y="489"/>
                  </a:lnTo>
                  <a:lnTo>
                    <a:pt x="2120" y="479"/>
                  </a:lnTo>
                  <a:lnTo>
                    <a:pt x="2111" y="471"/>
                  </a:lnTo>
                  <a:lnTo>
                    <a:pt x="2101" y="465"/>
                  </a:lnTo>
                  <a:lnTo>
                    <a:pt x="2091" y="462"/>
                  </a:lnTo>
                  <a:lnTo>
                    <a:pt x="2078" y="461"/>
                  </a:lnTo>
                  <a:lnTo>
                    <a:pt x="2066" y="462"/>
                  </a:lnTo>
                  <a:lnTo>
                    <a:pt x="2056" y="465"/>
                  </a:lnTo>
                  <a:lnTo>
                    <a:pt x="2046" y="471"/>
                  </a:lnTo>
                  <a:lnTo>
                    <a:pt x="2037" y="479"/>
                  </a:lnTo>
                  <a:lnTo>
                    <a:pt x="2033" y="484"/>
                  </a:lnTo>
                  <a:lnTo>
                    <a:pt x="2030" y="489"/>
                  </a:lnTo>
                  <a:lnTo>
                    <a:pt x="2027" y="495"/>
                  </a:lnTo>
                  <a:lnTo>
                    <a:pt x="2024" y="502"/>
                  </a:lnTo>
                  <a:lnTo>
                    <a:pt x="2022" y="517"/>
                  </a:lnTo>
                  <a:lnTo>
                    <a:pt x="2022" y="534"/>
                  </a:lnTo>
                  <a:close/>
                  <a:moveTo>
                    <a:pt x="2249" y="632"/>
                  </a:moveTo>
                  <a:lnTo>
                    <a:pt x="2176" y="438"/>
                  </a:lnTo>
                  <a:lnTo>
                    <a:pt x="2212" y="438"/>
                  </a:lnTo>
                  <a:lnTo>
                    <a:pt x="2254" y="554"/>
                  </a:lnTo>
                  <a:lnTo>
                    <a:pt x="2259" y="573"/>
                  </a:lnTo>
                  <a:lnTo>
                    <a:pt x="2265" y="593"/>
                  </a:lnTo>
                  <a:lnTo>
                    <a:pt x="2271" y="576"/>
                  </a:lnTo>
                  <a:lnTo>
                    <a:pt x="2278" y="556"/>
                  </a:lnTo>
                  <a:lnTo>
                    <a:pt x="2321" y="438"/>
                  </a:lnTo>
                  <a:lnTo>
                    <a:pt x="2355" y="438"/>
                  </a:lnTo>
                  <a:lnTo>
                    <a:pt x="2281" y="632"/>
                  </a:lnTo>
                  <a:lnTo>
                    <a:pt x="2249" y="632"/>
                  </a:lnTo>
                  <a:close/>
                  <a:moveTo>
                    <a:pt x="2499" y="607"/>
                  </a:moveTo>
                  <a:lnTo>
                    <a:pt x="2490" y="615"/>
                  </a:lnTo>
                  <a:lnTo>
                    <a:pt x="2481" y="620"/>
                  </a:lnTo>
                  <a:lnTo>
                    <a:pt x="2473" y="625"/>
                  </a:lnTo>
                  <a:lnTo>
                    <a:pt x="2464" y="629"/>
                  </a:lnTo>
                  <a:lnTo>
                    <a:pt x="2455" y="632"/>
                  </a:lnTo>
                  <a:lnTo>
                    <a:pt x="2447" y="633"/>
                  </a:lnTo>
                  <a:lnTo>
                    <a:pt x="2437" y="635"/>
                  </a:lnTo>
                  <a:lnTo>
                    <a:pt x="2428" y="636"/>
                  </a:lnTo>
                  <a:lnTo>
                    <a:pt x="2412" y="635"/>
                  </a:lnTo>
                  <a:lnTo>
                    <a:pt x="2399" y="632"/>
                  </a:lnTo>
                  <a:lnTo>
                    <a:pt x="2388" y="626"/>
                  </a:lnTo>
                  <a:lnTo>
                    <a:pt x="2378" y="620"/>
                  </a:lnTo>
                  <a:lnTo>
                    <a:pt x="2370" y="612"/>
                  </a:lnTo>
                  <a:lnTo>
                    <a:pt x="2365" y="602"/>
                  </a:lnTo>
                  <a:lnTo>
                    <a:pt x="2362" y="592"/>
                  </a:lnTo>
                  <a:lnTo>
                    <a:pt x="2360" y="580"/>
                  </a:lnTo>
                  <a:lnTo>
                    <a:pt x="2362" y="573"/>
                  </a:lnTo>
                  <a:lnTo>
                    <a:pt x="2363" y="567"/>
                  </a:lnTo>
                  <a:lnTo>
                    <a:pt x="2365" y="560"/>
                  </a:lnTo>
                  <a:lnTo>
                    <a:pt x="2368" y="554"/>
                  </a:lnTo>
                  <a:lnTo>
                    <a:pt x="2370" y="548"/>
                  </a:lnTo>
                  <a:lnTo>
                    <a:pt x="2375" y="544"/>
                  </a:lnTo>
                  <a:lnTo>
                    <a:pt x="2379" y="540"/>
                  </a:lnTo>
                  <a:lnTo>
                    <a:pt x="2385" y="535"/>
                  </a:lnTo>
                  <a:lnTo>
                    <a:pt x="2396" y="530"/>
                  </a:lnTo>
                  <a:lnTo>
                    <a:pt x="2408" y="524"/>
                  </a:lnTo>
                  <a:lnTo>
                    <a:pt x="2421" y="523"/>
                  </a:lnTo>
                  <a:lnTo>
                    <a:pt x="2438" y="520"/>
                  </a:lnTo>
                  <a:lnTo>
                    <a:pt x="2455" y="517"/>
                  </a:lnTo>
                  <a:lnTo>
                    <a:pt x="2473" y="514"/>
                  </a:lnTo>
                  <a:lnTo>
                    <a:pt x="2486" y="511"/>
                  </a:lnTo>
                  <a:lnTo>
                    <a:pt x="2496" y="508"/>
                  </a:lnTo>
                  <a:lnTo>
                    <a:pt x="2496" y="502"/>
                  </a:lnTo>
                  <a:lnTo>
                    <a:pt x="2496" y="499"/>
                  </a:lnTo>
                  <a:lnTo>
                    <a:pt x="2496" y="491"/>
                  </a:lnTo>
                  <a:lnTo>
                    <a:pt x="2494" y="482"/>
                  </a:lnTo>
                  <a:lnTo>
                    <a:pt x="2492" y="476"/>
                  </a:lnTo>
                  <a:lnTo>
                    <a:pt x="2487" y="472"/>
                  </a:lnTo>
                  <a:lnTo>
                    <a:pt x="2480" y="466"/>
                  </a:lnTo>
                  <a:lnTo>
                    <a:pt x="2471" y="463"/>
                  </a:lnTo>
                  <a:lnTo>
                    <a:pt x="2461" y="461"/>
                  </a:lnTo>
                  <a:lnTo>
                    <a:pt x="2450" y="461"/>
                  </a:lnTo>
                  <a:lnTo>
                    <a:pt x="2438" y="461"/>
                  </a:lnTo>
                  <a:lnTo>
                    <a:pt x="2430" y="462"/>
                  </a:lnTo>
                  <a:lnTo>
                    <a:pt x="2421" y="465"/>
                  </a:lnTo>
                  <a:lnTo>
                    <a:pt x="2415" y="469"/>
                  </a:lnTo>
                  <a:lnTo>
                    <a:pt x="2409" y="474"/>
                  </a:lnTo>
                  <a:lnTo>
                    <a:pt x="2405" y="479"/>
                  </a:lnTo>
                  <a:lnTo>
                    <a:pt x="2402" y="488"/>
                  </a:lnTo>
                  <a:lnTo>
                    <a:pt x="2399" y="498"/>
                  </a:lnTo>
                  <a:lnTo>
                    <a:pt x="2366" y="494"/>
                  </a:lnTo>
                  <a:lnTo>
                    <a:pt x="2369" y="484"/>
                  </a:lnTo>
                  <a:lnTo>
                    <a:pt x="2372" y="475"/>
                  </a:lnTo>
                  <a:lnTo>
                    <a:pt x="2376" y="466"/>
                  </a:lnTo>
                  <a:lnTo>
                    <a:pt x="2381" y="459"/>
                  </a:lnTo>
                  <a:lnTo>
                    <a:pt x="2386" y="453"/>
                  </a:lnTo>
                  <a:lnTo>
                    <a:pt x="2394" y="449"/>
                  </a:lnTo>
                  <a:lnTo>
                    <a:pt x="2401" y="443"/>
                  </a:lnTo>
                  <a:lnTo>
                    <a:pt x="2411" y="440"/>
                  </a:lnTo>
                  <a:lnTo>
                    <a:pt x="2421" y="438"/>
                  </a:lnTo>
                  <a:lnTo>
                    <a:pt x="2431" y="435"/>
                  </a:lnTo>
                  <a:lnTo>
                    <a:pt x="2443" y="433"/>
                  </a:lnTo>
                  <a:lnTo>
                    <a:pt x="2454" y="433"/>
                  </a:lnTo>
                  <a:lnTo>
                    <a:pt x="2467" y="433"/>
                  </a:lnTo>
                  <a:lnTo>
                    <a:pt x="2477" y="435"/>
                  </a:lnTo>
                  <a:lnTo>
                    <a:pt x="2487" y="436"/>
                  </a:lnTo>
                  <a:lnTo>
                    <a:pt x="2494" y="439"/>
                  </a:lnTo>
                  <a:lnTo>
                    <a:pt x="2502" y="442"/>
                  </a:lnTo>
                  <a:lnTo>
                    <a:pt x="2509" y="446"/>
                  </a:lnTo>
                  <a:lnTo>
                    <a:pt x="2513" y="449"/>
                  </a:lnTo>
                  <a:lnTo>
                    <a:pt x="2517" y="453"/>
                  </a:lnTo>
                  <a:lnTo>
                    <a:pt x="2522" y="459"/>
                  </a:lnTo>
                  <a:lnTo>
                    <a:pt x="2525" y="463"/>
                  </a:lnTo>
                  <a:lnTo>
                    <a:pt x="2526" y="469"/>
                  </a:lnTo>
                  <a:lnTo>
                    <a:pt x="2528" y="476"/>
                  </a:lnTo>
                  <a:lnTo>
                    <a:pt x="2529" y="488"/>
                  </a:lnTo>
                  <a:lnTo>
                    <a:pt x="2530" y="507"/>
                  </a:lnTo>
                  <a:lnTo>
                    <a:pt x="2530" y="550"/>
                  </a:lnTo>
                  <a:lnTo>
                    <a:pt x="2530" y="571"/>
                  </a:lnTo>
                  <a:lnTo>
                    <a:pt x="2530" y="587"/>
                  </a:lnTo>
                  <a:lnTo>
                    <a:pt x="2530" y="600"/>
                  </a:lnTo>
                  <a:lnTo>
                    <a:pt x="2532" y="607"/>
                  </a:lnTo>
                  <a:lnTo>
                    <a:pt x="2535" y="620"/>
                  </a:lnTo>
                  <a:lnTo>
                    <a:pt x="2541" y="632"/>
                  </a:lnTo>
                  <a:lnTo>
                    <a:pt x="2506" y="632"/>
                  </a:lnTo>
                  <a:lnTo>
                    <a:pt x="2502" y="620"/>
                  </a:lnTo>
                  <a:lnTo>
                    <a:pt x="2499" y="607"/>
                  </a:lnTo>
                  <a:close/>
                  <a:moveTo>
                    <a:pt x="2496" y="534"/>
                  </a:moveTo>
                  <a:lnTo>
                    <a:pt x="2486" y="538"/>
                  </a:lnTo>
                  <a:lnTo>
                    <a:pt x="2474" y="541"/>
                  </a:lnTo>
                  <a:lnTo>
                    <a:pt x="2460" y="544"/>
                  </a:lnTo>
                  <a:lnTo>
                    <a:pt x="2443" y="547"/>
                  </a:lnTo>
                  <a:lnTo>
                    <a:pt x="2425" y="550"/>
                  </a:lnTo>
                  <a:lnTo>
                    <a:pt x="2414" y="553"/>
                  </a:lnTo>
                  <a:lnTo>
                    <a:pt x="2406" y="557"/>
                  </a:lnTo>
                  <a:lnTo>
                    <a:pt x="2401" y="564"/>
                  </a:lnTo>
                  <a:lnTo>
                    <a:pt x="2398" y="571"/>
                  </a:lnTo>
                  <a:lnTo>
                    <a:pt x="2396" y="579"/>
                  </a:lnTo>
                  <a:lnTo>
                    <a:pt x="2396" y="586"/>
                  </a:lnTo>
                  <a:lnTo>
                    <a:pt x="2399" y="592"/>
                  </a:lnTo>
                  <a:lnTo>
                    <a:pt x="2402" y="596"/>
                  </a:lnTo>
                  <a:lnTo>
                    <a:pt x="2406" y="602"/>
                  </a:lnTo>
                  <a:lnTo>
                    <a:pt x="2412" y="605"/>
                  </a:lnTo>
                  <a:lnTo>
                    <a:pt x="2418" y="607"/>
                  </a:lnTo>
                  <a:lnTo>
                    <a:pt x="2427" y="609"/>
                  </a:lnTo>
                  <a:lnTo>
                    <a:pt x="2435" y="610"/>
                  </a:lnTo>
                  <a:lnTo>
                    <a:pt x="2444" y="609"/>
                  </a:lnTo>
                  <a:lnTo>
                    <a:pt x="2453" y="607"/>
                  </a:lnTo>
                  <a:lnTo>
                    <a:pt x="2461" y="605"/>
                  </a:lnTo>
                  <a:lnTo>
                    <a:pt x="2470" y="602"/>
                  </a:lnTo>
                  <a:lnTo>
                    <a:pt x="2476" y="597"/>
                  </a:lnTo>
                  <a:lnTo>
                    <a:pt x="2481" y="592"/>
                  </a:lnTo>
                  <a:lnTo>
                    <a:pt x="2487" y="586"/>
                  </a:lnTo>
                  <a:lnTo>
                    <a:pt x="2492" y="579"/>
                  </a:lnTo>
                  <a:lnTo>
                    <a:pt x="2493" y="573"/>
                  </a:lnTo>
                  <a:lnTo>
                    <a:pt x="2494" y="566"/>
                  </a:lnTo>
                  <a:lnTo>
                    <a:pt x="2496" y="556"/>
                  </a:lnTo>
                  <a:lnTo>
                    <a:pt x="2496" y="546"/>
                  </a:lnTo>
                  <a:lnTo>
                    <a:pt x="2496" y="534"/>
                  </a:lnTo>
                  <a:close/>
                  <a:moveTo>
                    <a:pt x="2427" y="413"/>
                  </a:moveTo>
                  <a:lnTo>
                    <a:pt x="2451" y="363"/>
                  </a:lnTo>
                  <a:lnTo>
                    <a:pt x="2494" y="363"/>
                  </a:lnTo>
                  <a:lnTo>
                    <a:pt x="2454" y="413"/>
                  </a:lnTo>
                  <a:lnTo>
                    <a:pt x="2427" y="413"/>
                  </a:lnTo>
                  <a:close/>
                  <a:moveTo>
                    <a:pt x="2569" y="632"/>
                  </a:moveTo>
                  <a:lnTo>
                    <a:pt x="2569" y="438"/>
                  </a:lnTo>
                  <a:lnTo>
                    <a:pt x="2598" y="438"/>
                  </a:lnTo>
                  <a:lnTo>
                    <a:pt x="2598" y="465"/>
                  </a:lnTo>
                  <a:lnTo>
                    <a:pt x="2604" y="458"/>
                  </a:lnTo>
                  <a:lnTo>
                    <a:pt x="2610" y="451"/>
                  </a:lnTo>
                  <a:lnTo>
                    <a:pt x="2617" y="446"/>
                  </a:lnTo>
                  <a:lnTo>
                    <a:pt x="2624" y="442"/>
                  </a:lnTo>
                  <a:lnTo>
                    <a:pt x="2633" y="438"/>
                  </a:lnTo>
                  <a:lnTo>
                    <a:pt x="2641" y="435"/>
                  </a:lnTo>
                  <a:lnTo>
                    <a:pt x="2650" y="433"/>
                  </a:lnTo>
                  <a:lnTo>
                    <a:pt x="2660" y="433"/>
                  </a:lnTo>
                  <a:lnTo>
                    <a:pt x="2669" y="433"/>
                  </a:lnTo>
                  <a:lnTo>
                    <a:pt x="2678" y="435"/>
                  </a:lnTo>
                  <a:lnTo>
                    <a:pt x="2685" y="436"/>
                  </a:lnTo>
                  <a:lnTo>
                    <a:pt x="2692" y="439"/>
                  </a:lnTo>
                  <a:lnTo>
                    <a:pt x="2699" y="443"/>
                  </a:lnTo>
                  <a:lnTo>
                    <a:pt x="2705" y="446"/>
                  </a:lnTo>
                  <a:lnTo>
                    <a:pt x="2711" y="451"/>
                  </a:lnTo>
                  <a:lnTo>
                    <a:pt x="2715" y="456"/>
                  </a:lnTo>
                  <a:lnTo>
                    <a:pt x="2721" y="468"/>
                  </a:lnTo>
                  <a:lnTo>
                    <a:pt x="2725" y="481"/>
                  </a:lnTo>
                  <a:lnTo>
                    <a:pt x="2727" y="492"/>
                  </a:lnTo>
                  <a:lnTo>
                    <a:pt x="2727" y="512"/>
                  </a:lnTo>
                  <a:lnTo>
                    <a:pt x="2727" y="632"/>
                  </a:lnTo>
                  <a:lnTo>
                    <a:pt x="2693" y="632"/>
                  </a:lnTo>
                  <a:lnTo>
                    <a:pt x="2693" y="514"/>
                  </a:lnTo>
                  <a:lnTo>
                    <a:pt x="2693" y="497"/>
                  </a:lnTo>
                  <a:lnTo>
                    <a:pt x="2690" y="484"/>
                  </a:lnTo>
                  <a:lnTo>
                    <a:pt x="2688" y="479"/>
                  </a:lnTo>
                  <a:lnTo>
                    <a:pt x="2685" y="475"/>
                  </a:lnTo>
                  <a:lnTo>
                    <a:pt x="2680" y="471"/>
                  </a:lnTo>
                  <a:lnTo>
                    <a:pt x="2676" y="468"/>
                  </a:lnTo>
                  <a:lnTo>
                    <a:pt x="2672" y="465"/>
                  </a:lnTo>
                  <a:lnTo>
                    <a:pt x="2666" y="463"/>
                  </a:lnTo>
                  <a:lnTo>
                    <a:pt x="2660" y="462"/>
                  </a:lnTo>
                  <a:lnTo>
                    <a:pt x="2653" y="462"/>
                  </a:lnTo>
                  <a:lnTo>
                    <a:pt x="2643" y="462"/>
                  </a:lnTo>
                  <a:lnTo>
                    <a:pt x="2634" y="465"/>
                  </a:lnTo>
                  <a:lnTo>
                    <a:pt x="2626" y="469"/>
                  </a:lnTo>
                  <a:lnTo>
                    <a:pt x="2617" y="475"/>
                  </a:lnTo>
                  <a:lnTo>
                    <a:pt x="2614" y="479"/>
                  </a:lnTo>
                  <a:lnTo>
                    <a:pt x="2611" y="484"/>
                  </a:lnTo>
                  <a:lnTo>
                    <a:pt x="2608" y="488"/>
                  </a:lnTo>
                  <a:lnTo>
                    <a:pt x="2605" y="494"/>
                  </a:lnTo>
                  <a:lnTo>
                    <a:pt x="2603" y="508"/>
                  </a:lnTo>
                  <a:lnTo>
                    <a:pt x="2603" y="525"/>
                  </a:lnTo>
                  <a:lnTo>
                    <a:pt x="2603" y="632"/>
                  </a:lnTo>
                  <a:lnTo>
                    <a:pt x="2569" y="632"/>
                  </a:lnTo>
                  <a:close/>
                  <a:moveTo>
                    <a:pt x="2777" y="632"/>
                  </a:moveTo>
                  <a:lnTo>
                    <a:pt x="2777" y="438"/>
                  </a:lnTo>
                  <a:lnTo>
                    <a:pt x="2810" y="438"/>
                  </a:lnTo>
                  <a:lnTo>
                    <a:pt x="2810" y="632"/>
                  </a:lnTo>
                  <a:lnTo>
                    <a:pt x="2777" y="632"/>
                  </a:lnTo>
                  <a:close/>
                  <a:moveTo>
                    <a:pt x="2767" y="413"/>
                  </a:moveTo>
                  <a:lnTo>
                    <a:pt x="2790" y="363"/>
                  </a:lnTo>
                  <a:lnTo>
                    <a:pt x="2833" y="363"/>
                  </a:lnTo>
                  <a:lnTo>
                    <a:pt x="2794" y="413"/>
                  </a:lnTo>
                  <a:lnTo>
                    <a:pt x="2767" y="41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48849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7598020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24000" y="4109884"/>
            <a:ext cx="5978336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76460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7598020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24000" y="4109884"/>
            <a:ext cx="5978336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101121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037116"/>
            <a:ext cx="2310245" cy="14492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0"/>
          </p:nvPr>
        </p:nvSpPr>
        <p:spPr>
          <a:xfrm>
            <a:off x="1524000" y="3471059"/>
            <a:ext cx="2310245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2944091" cy="2545773"/>
          </a:xfrm>
          <a:solidFill>
            <a:srgbClr val="8397B0"/>
          </a:solidFill>
          <a:ln>
            <a:noFill/>
          </a:ln>
        </p:spPr>
        <p:txBody>
          <a:bodyPr lIns="144000" tIns="540000" anchor="ctr" anchorCtr="0">
            <a:noAutofit/>
          </a:bodyPr>
          <a:lstStyle>
            <a:lvl1pPr algn="ctr">
              <a:lnSpc>
                <a:spcPct val="70000"/>
              </a:lnSpc>
              <a:defRPr sz="14000" b="0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938774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74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236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2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964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5022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2075806"/>
            <a:ext cx="4027239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7704091" y="1491343"/>
            <a:ext cx="4016853" cy="566057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7693705" y="450507"/>
            <a:ext cx="4027240" cy="102243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021250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944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798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394854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04854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4204854" y="1780476"/>
            <a:ext cx="542751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9888681" y="-1"/>
            <a:ext cx="2293439" cy="294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69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524000" y="1919019"/>
            <a:ext cx="4045531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90525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496292" y="4113810"/>
            <a:ext cx="2078181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905250" y="4113809"/>
            <a:ext cx="2050473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92429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191399" y="1213598"/>
            <a:ext cx="5427518" cy="102243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805464" y="2373509"/>
            <a:ext cx="1728445" cy="332898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8032172" y="1198585"/>
            <a:ext cx="3501737" cy="593273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8332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037116"/>
            <a:ext cx="2310245" cy="14492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0"/>
          </p:nvPr>
        </p:nvSpPr>
        <p:spPr>
          <a:xfrm>
            <a:off x="1524000" y="3471059"/>
            <a:ext cx="2310245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2944091" cy="2545773"/>
          </a:xfrm>
          <a:solidFill>
            <a:srgbClr val="8397B0"/>
          </a:solidFill>
          <a:ln>
            <a:noFill/>
          </a:ln>
        </p:spPr>
        <p:txBody>
          <a:bodyPr lIns="144000" tIns="540000" anchor="ctr" anchorCtr="0">
            <a:noAutofit/>
          </a:bodyPr>
          <a:lstStyle>
            <a:lvl1pPr algn="ctr">
              <a:lnSpc>
                <a:spcPct val="70000"/>
              </a:lnSpc>
              <a:defRPr sz="14000" b="0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37538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25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9857734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9857735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7971813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7971814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085891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8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6085892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9" name="Podnadpis 2"/>
          <p:cNvSpPr>
            <a:spLocks noGrp="1"/>
          </p:cNvSpPr>
          <p:nvPr>
            <p:ph type="subTitle" idx="10"/>
          </p:nvPr>
        </p:nvSpPr>
        <p:spPr>
          <a:xfrm>
            <a:off x="6085891" y="2533536"/>
            <a:ext cx="5465094" cy="912290"/>
          </a:xfrm>
        </p:spPr>
        <p:txBody>
          <a:bodyPr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085891" y="1333562"/>
            <a:ext cx="5465095" cy="1191068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072196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1004460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650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2481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1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6645625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20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834043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53438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937411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793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099761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elektronika, reproduktor, megafon&#10;&#10;Popis byl vytvořen automaticky">
            <a:extLst>
              <a:ext uri="{FF2B5EF4-FFF2-40B4-BE49-F238E27FC236}">
                <a16:creationId xmlns:a16="http://schemas.microsoft.com/office/drawing/2014/main" id="{E66455C9-D030-4674-8860-495F07B82D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1" b="22922"/>
          <a:stretch/>
        </p:blipFill>
        <p:spPr>
          <a:xfrm>
            <a:off x="0" y="1545578"/>
            <a:ext cx="12207860" cy="3970318"/>
          </a:xfrm>
          <a:prstGeom prst="rect">
            <a:avLst/>
          </a:prstGeom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9B5ED637-176F-4985-A70C-B6DA7A8667CA}"/>
              </a:ext>
            </a:extLst>
          </p:cNvPr>
          <p:cNvGrpSpPr/>
          <p:nvPr userDrawn="1"/>
        </p:nvGrpSpPr>
        <p:grpSpPr>
          <a:xfrm>
            <a:off x="1013958" y="582432"/>
            <a:ext cx="4454525" cy="550862"/>
            <a:chOff x="1017588" y="590550"/>
            <a:chExt cx="4454525" cy="550862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B57D46EE-2106-4891-8865-FE6B3F4CA0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16AE17CB-C363-4116-9D79-9BACF05A8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D7928026-7BD2-4DC4-BC2D-4778F7A3E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34B1E6A2-6393-4154-B52F-EC2BDB464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EC69CBA9-B546-44B8-A0B0-AEC4031B5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5EC0892B-F1D5-4DA9-8705-AD2C0D463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510AC716-0084-4C87-A68E-19C90C74E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1F212BC-1DBF-4574-918A-4C8ADEBA9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ABC595D0-1B36-4B6A-BEFF-41E24608A1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98C89933-E69E-4563-A83C-7CD98B927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010DA23-60DD-4286-A9B8-59EFEDE3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1D12BB4-F1AA-4643-9318-A06EADCC7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52B524AD-AF07-4796-AEB6-6DCE91B5B3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C9364BAF-7C5A-4B39-A4BE-7D108F54AB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A8131752-47D2-490E-97D3-D92EF88CC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ECDA9A1E-919C-41EB-AFAC-5A02DE23C5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FEF93D6B-13C6-426C-A46B-79A59DF60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C624E071-5A67-4038-B7EA-0CD5A490A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7A80ACBF-E829-449F-BA19-0D981EECE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041646B3-2055-4497-9AC2-738DDD37E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055ED86D-0AA9-4E51-BBC2-397EB07D93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C4A76D52-7AAE-411E-948C-5072F8B36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F6D6E2D6-A744-4062-91B6-802FD1359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46E43F6C-B8EA-4F43-AE35-F8AB1A693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A40279A1-AB70-4C29-8EBD-97015E0DC3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E5C05DB0-9419-4EFA-AD6C-77A70F2B0E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9E9F1DD8-1FB8-4EE0-8F3D-6F7A8EC30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5956C4A0-DCC4-4D47-BA96-CAD4BC06E2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5812405E-EFD3-4168-B8E3-FE04BF940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E8D20CC3-6E85-4067-9F2B-5AC583A4B0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4AC1933A-A8FF-4E79-A1A9-E92A42472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67C19951-EBF5-4C36-970D-C360208BBA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E877369E-5CE0-4FE6-83C7-8CA88D003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78EA9487-CD58-47E0-BE49-58C8C5351F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D9483BDF-FA15-4DAD-95D7-242E13DD6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B8A32435-6854-458D-ACF9-FBB44FCA3B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99EB7A82-505E-4818-B03A-04CFF88AF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18886E7F-96E5-458A-A4A6-B726A73D7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89514DCC-2B75-4DFA-8BBA-C342439425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2B76F4D6-B8F6-41DC-8467-23D0BCC9E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F41D520E-EF79-4EE7-B4AB-B7F4FCDF5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5" name="Rectangle 47">
              <a:extLst>
                <a:ext uri="{FF2B5EF4-FFF2-40B4-BE49-F238E27FC236}">
                  <a16:creationId xmlns:a16="http://schemas.microsoft.com/office/drawing/2014/main" id="{7DC7B183-F4FC-410E-914B-1EF1AD025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4E468A37-70C4-4CB2-B79A-778B8410C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C9696560-B1F9-4322-B747-81F03ED17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45A7E5D8-7728-4F76-B652-097D8932D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457EFF86-9D2C-432B-A82F-B88D6F1A9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D7675D24-672F-4079-8BD3-67687891B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B81AB865-D510-4DDF-93EA-91AEA9C5E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5AA60112-7563-4674-B4E0-92D8B6783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E8D9820F-6174-4554-AE42-3ABEB3F3B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4" name="Freeform 56">
              <a:extLst>
                <a:ext uri="{FF2B5EF4-FFF2-40B4-BE49-F238E27FC236}">
                  <a16:creationId xmlns:a16="http://schemas.microsoft.com/office/drawing/2014/main" id="{C489C072-01AA-4FAC-ACC3-D23DAD8A0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5" name="Freeform 57">
              <a:extLst>
                <a:ext uri="{FF2B5EF4-FFF2-40B4-BE49-F238E27FC236}">
                  <a16:creationId xmlns:a16="http://schemas.microsoft.com/office/drawing/2014/main" id="{773CC0A7-F4F3-44AA-8190-F7DFFF9A1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6" name="Freeform 58">
              <a:extLst>
                <a:ext uri="{FF2B5EF4-FFF2-40B4-BE49-F238E27FC236}">
                  <a16:creationId xmlns:a16="http://schemas.microsoft.com/office/drawing/2014/main" id="{D854DD17-0BE5-4FEF-A66E-ACF474FC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76569A72-4FC2-4982-8883-C26B1409A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8" name="Freeform 60">
              <a:extLst>
                <a:ext uri="{FF2B5EF4-FFF2-40B4-BE49-F238E27FC236}">
                  <a16:creationId xmlns:a16="http://schemas.microsoft.com/office/drawing/2014/main" id="{84E77F4A-48C9-42DE-A934-0F531756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id="{0E31B7CF-8D2C-4D92-8FAF-0ED6C0EB0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8D60C80F-E4DE-4EC3-8C9B-22E8C766D6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C7AA0D7E-2E8C-416E-B858-F5A2945D16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2" name="Freeform 64">
              <a:extLst>
                <a:ext uri="{FF2B5EF4-FFF2-40B4-BE49-F238E27FC236}">
                  <a16:creationId xmlns:a16="http://schemas.microsoft.com/office/drawing/2014/main" id="{EE7B49D0-3ACA-4631-B918-D50A3BEAA8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3" name="Freeform 65">
              <a:extLst>
                <a:ext uri="{FF2B5EF4-FFF2-40B4-BE49-F238E27FC236}">
                  <a16:creationId xmlns:a16="http://schemas.microsoft.com/office/drawing/2014/main" id="{65C59ACE-0F6E-4DC5-8273-02E4E9C4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4" name="Freeform 66">
              <a:extLst>
                <a:ext uri="{FF2B5EF4-FFF2-40B4-BE49-F238E27FC236}">
                  <a16:creationId xmlns:a16="http://schemas.microsoft.com/office/drawing/2014/main" id="{5507AAB6-9D54-4F67-8FF3-38441716D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06100F6E-DBCA-4D65-BD31-9FABE7AC5B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6" name="Freeform 68">
              <a:extLst>
                <a:ext uri="{FF2B5EF4-FFF2-40B4-BE49-F238E27FC236}">
                  <a16:creationId xmlns:a16="http://schemas.microsoft.com/office/drawing/2014/main" id="{8E0ACBF8-65D6-4F4E-83F3-7C532DA14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7" name="Freeform 69">
              <a:extLst>
                <a:ext uri="{FF2B5EF4-FFF2-40B4-BE49-F238E27FC236}">
                  <a16:creationId xmlns:a16="http://schemas.microsoft.com/office/drawing/2014/main" id="{00F028E6-C9B4-4E82-B015-204B11AF4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8" name="Rectangle 70">
              <a:extLst>
                <a:ext uri="{FF2B5EF4-FFF2-40B4-BE49-F238E27FC236}">
                  <a16:creationId xmlns:a16="http://schemas.microsoft.com/office/drawing/2014/main" id="{3B50E84B-5DAB-46A4-94D5-D2FC451D4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633EEF10-0E98-4406-8250-A2A363AA3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0" name="Freeform 72">
              <a:extLst>
                <a:ext uri="{FF2B5EF4-FFF2-40B4-BE49-F238E27FC236}">
                  <a16:creationId xmlns:a16="http://schemas.microsoft.com/office/drawing/2014/main" id="{7D4CFCBB-6B4B-42AC-9ABE-61C0B4B83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1" name="Freeform 73">
              <a:extLst>
                <a:ext uri="{FF2B5EF4-FFF2-40B4-BE49-F238E27FC236}">
                  <a16:creationId xmlns:a16="http://schemas.microsoft.com/office/drawing/2014/main" id="{64621C48-E85C-4EEA-891E-AA59D15E8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2" name="Freeform 74">
              <a:extLst>
                <a:ext uri="{FF2B5EF4-FFF2-40B4-BE49-F238E27FC236}">
                  <a16:creationId xmlns:a16="http://schemas.microsoft.com/office/drawing/2014/main" id="{8B3CCFE5-D57D-402A-9EBE-60E2ECFB4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3" name="Freeform 75">
              <a:extLst>
                <a:ext uri="{FF2B5EF4-FFF2-40B4-BE49-F238E27FC236}">
                  <a16:creationId xmlns:a16="http://schemas.microsoft.com/office/drawing/2014/main" id="{6D14A1CA-ABA8-46A6-9DAA-D246D742A7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4" name="Freeform 76">
              <a:extLst>
                <a:ext uri="{FF2B5EF4-FFF2-40B4-BE49-F238E27FC236}">
                  <a16:creationId xmlns:a16="http://schemas.microsoft.com/office/drawing/2014/main" id="{A4ED7DD9-590D-4B9A-91D3-F1D430C5E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5" name="Freeform 77">
              <a:extLst>
                <a:ext uri="{FF2B5EF4-FFF2-40B4-BE49-F238E27FC236}">
                  <a16:creationId xmlns:a16="http://schemas.microsoft.com/office/drawing/2014/main" id="{9FADC314-5CFF-41D3-B3AA-C6D00986E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6" name="Freeform 78">
              <a:extLst>
                <a:ext uri="{FF2B5EF4-FFF2-40B4-BE49-F238E27FC236}">
                  <a16:creationId xmlns:a16="http://schemas.microsoft.com/office/drawing/2014/main" id="{D449120D-F3E2-4741-A211-BCE410965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7" name="Freeform 79">
              <a:extLst>
                <a:ext uri="{FF2B5EF4-FFF2-40B4-BE49-F238E27FC236}">
                  <a16:creationId xmlns:a16="http://schemas.microsoft.com/office/drawing/2014/main" id="{8F25525B-6852-4FA5-9BE9-3AF477A56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8" name="Freeform 80">
              <a:extLst>
                <a:ext uri="{FF2B5EF4-FFF2-40B4-BE49-F238E27FC236}">
                  <a16:creationId xmlns:a16="http://schemas.microsoft.com/office/drawing/2014/main" id="{BBEDC670-F8CB-4292-A011-DAD847956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9" name="Freeform 81">
              <a:extLst>
                <a:ext uri="{FF2B5EF4-FFF2-40B4-BE49-F238E27FC236}">
                  <a16:creationId xmlns:a16="http://schemas.microsoft.com/office/drawing/2014/main" id="{9281A35D-1DD2-4EB7-84DF-3BE876992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0" name="Freeform 82">
              <a:extLst>
                <a:ext uri="{FF2B5EF4-FFF2-40B4-BE49-F238E27FC236}">
                  <a16:creationId xmlns:a16="http://schemas.microsoft.com/office/drawing/2014/main" id="{F708598A-E262-4DED-A71E-46016FB85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1" name="Freeform 83">
              <a:extLst>
                <a:ext uri="{FF2B5EF4-FFF2-40B4-BE49-F238E27FC236}">
                  <a16:creationId xmlns:a16="http://schemas.microsoft.com/office/drawing/2014/main" id="{B1FB478E-15CC-42CC-914B-C6DA77BAA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2" name="Freeform 84">
              <a:extLst>
                <a:ext uri="{FF2B5EF4-FFF2-40B4-BE49-F238E27FC236}">
                  <a16:creationId xmlns:a16="http://schemas.microsoft.com/office/drawing/2014/main" id="{CA7B8199-397F-4C3F-8EDA-239FF17C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3" name="Freeform 85">
              <a:extLst>
                <a:ext uri="{FF2B5EF4-FFF2-40B4-BE49-F238E27FC236}">
                  <a16:creationId xmlns:a16="http://schemas.microsoft.com/office/drawing/2014/main" id="{240F5287-E8EC-4A28-B4D5-2B35A7DDE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4" name="Freeform 86">
              <a:extLst>
                <a:ext uri="{FF2B5EF4-FFF2-40B4-BE49-F238E27FC236}">
                  <a16:creationId xmlns:a16="http://schemas.microsoft.com/office/drawing/2014/main" id="{0ACD6175-9935-4EBE-912A-7C08B1B2E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5" name="Freeform 87">
              <a:extLst>
                <a:ext uri="{FF2B5EF4-FFF2-40B4-BE49-F238E27FC236}">
                  <a16:creationId xmlns:a16="http://schemas.microsoft.com/office/drawing/2014/main" id="{15102828-9CD8-4B24-921C-EA3EA3AEC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6" name="Freeform 88">
              <a:extLst>
                <a:ext uri="{FF2B5EF4-FFF2-40B4-BE49-F238E27FC236}">
                  <a16:creationId xmlns:a16="http://schemas.microsoft.com/office/drawing/2014/main" id="{82AE5FB5-0D26-4E5F-8C1A-5B773CC76A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7" name="Freeform 89">
              <a:extLst>
                <a:ext uri="{FF2B5EF4-FFF2-40B4-BE49-F238E27FC236}">
                  <a16:creationId xmlns:a16="http://schemas.microsoft.com/office/drawing/2014/main" id="{9EABCFD0-ADA6-4910-BD8D-62E557B2E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8" name="Freeform 90">
              <a:extLst>
                <a:ext uri="{FF2B5EF4-FFF2-40B4-BE49-F238E27FC236}">
                  <a16:creationId xmlns:a16="http://schemas.microsoft.com/office/drawing/2014/main" id="{30338FB7-99D4-4CCB-9A20-EB666C7BB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9" name="Freeform 91">
              <a:extLst>
                <a:ext uri="{FF2B5EF4-FFF2-40B4-BE49-F238E27FC236}">
                  <a16:creationId xmlns:a16="http://schemas.microsoft.com/office/drawing/2014/main" id="{624A3849-6C06-42A5-A891-E228F14A71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0" name="Freeform 92">
              <a:extLst>
                <a:ext uri="{FF2B5EF4-FFF2-40B4-BE49-F238E27FC236}">
                  <a16:creationId xmlns:a16="http://schemas.microsoft.com/office/drawing/2014/main" id="{0A1AD5A8-4A88-400A-BFB4-74B214B4EF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1" name="Freeform 93">
              <a:extLst>
                <a:ext uri="{FF2B5EF4-FFF2-40B4-BE49-F238E27FC236}">
                  <a16:creationId xmlns:a16="http://schemas.microsoft.com/office/drawing/2014/main" id="{237B08C2-923D-4C61-BE8D-54BE77B6CA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2" name="Freeform 94">
              <a:extLst>
                <a:ext uri="{FF2B5EF4-FFF2-40B4-BE49-F238E27FC236}">
                  <a16:creationId xmlns:a16="http://schemas.microsoft.com/office/drawing/2014/main" id="{FBCF8481-2501-4C71-BBAC-B27EC28E5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3" name="Freeform 95">
              <a:extLst>
                <a:ext uri="{FF2B5EF4-FFF2-40B4-BE49-F238E27FC236}">
                  <a16:creationId xmlns:a16="http://schemas.microsoft.com/office/drawing/2014/main" id="{E78E8706-DFD3-490D-90D4-CAB5AFB73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4" name="Freeform 96">
              <a:extLst>
                <a:ext uri="{FF2B5EF4-FFF2-40B4-BE49-F238E27FC236}">
                  <a16:creationId xmlns:a16="http://schemas.microsoft.com/office/drawing/2014/main" id="{EC4C9BE8-2674-4DF6-9C0F-DE10665EB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5" name="Freeform 97">
              <a:extLst>
                <a:ext uri="{FF2B5EF4-FFF2-40B4-BE49-F238E27FC236}">
                  <a16:creationId xmlns:a16="http://schemas.microsoft.com/office/drawing/2014/main" id="{E9452317-2929-428E-AB8A-994E63F82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6" name="Freeform 98">
              <a:extLst>
                <a:ext uri="{FF2B5EF4-FFF2-40B4-BE49-F238E27FC236}">
                  <a16:creationId xmlns:a16="http://schemas.microsoft.com/office/drawing/2014/main" id="{C4E3B4F2-2AA9-4773-A657-FF878EF4D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7" name="Freeform 99">
              <a:extLst>
                <a:ext uri="{FF2B5EF4-FFF2-40B4-BE49-F238E27FC236}">
                  <a16:creationId xmlns:a16="http://schemas.microsoft.com/office/drawing/2014/main" id="{82544B83-9326-4338-A02C-4113B1E708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8" name="Freeform 100">
              <a:extLst>
                <a:ext uri="{FF2B5EF4-FFF2-40B4-BE49-F238E27FC236}">
                  <a16:creationId xmlns:a16="http://schemas.microsoft.com/office/drawing/2014/main" id="{EA6B4343-6A6D-4829-BF22-6A476C4D7F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9" name="Freeform 101">
              <a:extLst>
                <a:ext uri="{FF2B5EF4-FFF2-40B4-BE49-F238E27FC236}">
                  <a16:creationId xmlns:a16="http://schemas.microsoft.com/office/drawing/2014/main" id="{0378EC65-0F9D-4C33-88F6-CF7E100E3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0" name="Freeform 102">
              <a:extLst>
                <a:ext uri="{FF2B5EF4-FFF2-40B4-BE49-F238E27FC236}">
                  <a16:creationId xmlns:a16="http://schemas.microsoft.com/office/drawing/2014/main" id="{DFEFAE0B-B55B-47F2-A9D2-0DA465A603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1" name="Freeform 103">
              <a:extLst>
                <a:ext uri="{FF2B5EF4-FFF2-40B4-BE49-F238E27FC236}">
                  <a16:creationId xmlns:a16="http://schemas.microsoft.com/office/drawing/2014/main" id="{28B42703-23C0-4702-872D-89BBAB1FC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2" name="Freeform 104">
              <a:extLst>
                <a:ext uri="{FF2B5EF4-FFF2-40B4-BE49-F238E27FC236}">
                  <a16:creationId xmlns:a16="http://schemas.microsoft.com/office/drawing/2014/main" id="{4A6CD4BE-CACC-43DA-BB94-6E5546D74F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3" name="Freeform 105">
              <a:extLst>
                <a:ext uri="{FF2B5EF4-FFF2-40B4-BE49-F238E27FC236}">
                  <a16:creationId xmlns:a16="http://schemas.microsoft.com/office/drawing/2014/main" id="{2DE19760-F7BC-4375-AA9D-116699B45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4" name="Freeform 106">
              <a:extLst>
                <a:ext uri="{FF2B5EF4-FFF2-40B4-BE49-F238E27FC236}">
                  <a16:creationId xmlns:a16="http://schemas.microsoft.com/office/drawing/2014/main" id="{F19D43D3-B4A5-4A18-8ACC-1BBC7A498F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5" name="Freeform 107">
              <a:extLst>
                <a:ext uri="{FF2B5EF4-FFF2-40B4-BE49-F238E27FC236}">
                  <a16:creationId xmlns:a16="http://schemas.microsoft.com/office/drawing/2014/main" id="{04D32EEE-4ABB-4522-A727-DF4E2B076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6" name="Freeform 108">
              <a:extLst>
                <a:ext uri="{FF2B5EF4-FFF2-40B4-BE49-F238E27FC236}">
                  <a16:creationId xmlns:a16="http://schemas.microsoft.com/office/drawing/2014/main" id="{46B4EADE-BB43-4DD8-97A9-1DE6305105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7" name="Freeform 109">
              <a:extLst>
                <a:ext uri="{FF2B5EF4-FFF2-40B4-BE49-F238E27FC236}">
                  <a16:creationId xmlns:a16="http://schemas.microsoft.com/office/drawing/2014/main" id="{FD9DBC66-351C-411D-A4F5-36AAC6080C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8" name="Freeform 110">
              <a:extLst>
                <a:ext uri="{FF2B5EF4-FFF2-40B4-BE49-F238E27FC236}">
                  <a16:creationId xmlns:a16="http://schemas.microsoft.com/office/drawing/2014/main" id="{7C4C157E-AE1F-426B-AFBA-BC6E38E340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9" name="Freeform 111">
              <a:extLst>
                <a:ext uri="{FF2B5EF4-FFF2-40B4-BE49-F238E27FC236}">
                  <a16:creationId xmlns:a16="http://schemas.microsoft.com/office/drawing/2014/main" id="{E2A73A86-A5C6-446A-AFE7-F23979FD8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0" name="Freeform 112">
              <a:extLst>
                <a:ext uri="{FF2B5EF4-FFF2-40B4-BE49-F238E27FC236}">
                  <a16:creationId xmlns:a16="http://schemas.microsoft.com/office/drawing/2014/main" id="{C7CA9BB1-092B-4727-A0A7-99CA04167E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1" name="Freeform 113">
              <a:extLst>
                <a:ext uri="{FF2B5EF4-FFF2-40B4-BE49-F238E27FC236}">
                  <a16:creationId xmlns:a16="http://schemas.microsoft.com/office/drawing/2014/main" id="{58B4DBBA-CBD2-462F-85AF-A9585E123B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2" name="Freeform 114">
              <a:extLst>
                <a:ext uri="{FF2B5EF4-FFF2-40B4-BE49-F238E27FC236}">
                  <a16:creationId xmlns:a16="http://schemas.microsoft.com/office/drawing/2014/main" id="{20EA8DCA-9726-41E7-89E7-D91D90EB2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3" name="Freeform 115">
              <a:extLst>
                <a:ext uri="{FF2B5EF4-FFF2-40B4-BE49-F238E27FC236}">
                  <a16:creationId xmlns:a16="http://schemas.microsoft.com/office/drawing/2014/main" id="{31C55B10-F8F0-48C5-B612-3768C69D6C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4" name="Freeform 116">
              <a:extLst>
                <a:ext uri="{FF2B5EF4-FFF2-40B4-BE49-F238E27FC236}">
                  <a16:creationId xmlns:a16="http://schemas.microsoft.com/office/drawing/2014/main" id="{83945D9E-42CB-44E4-B791-2ED4603852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5" name="Freeform 117">
              <a:extLst>
                <a:ext uri="{FF2B5EF4-FFF2-40B4-BE49-F238E27FC236}">
                  <a16:creationId xmlns:a16="http://schemas.microsoft.com/office/drawing/2014/main" id="{7176EF4A-FF6C-40AE-A82B-9740E28C0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6" name="Freeform 118">
              <a:extLst>
                <a:ext uri="{FF2B5EF4-FFF2-40B4-BE49-F238E27FC236}">
                  <a16:creationId xmlns:a16="http://schemas.microsoft.com/office/drawing/2014/main" id="{3FA916CF-03EB-4E85-B471-5B38A04743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7" name="Freeform 119">
              <a:extLst>
                <a:ext uri="{FF2B5EF4-FFF2-40B4-BE49-F238E27FC236}">
                  <a16:creationId xmlns:a16="http://schemas.microsoft.com/office/drawing/2014/main" id="{469CCBFB-9D9B-4637-A42D-AADE21ABFD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8" name="Freeform 120">
              <a:extLst>
                <a:ext uri="{FF2B5EF4-FFF2-40B4-BE49-F238E27FC236}">
                  <a16:creationId xmlns:a16="http://schemas.microsoft.com/office/drawing/2014/main" id="{A6A4C615-3589-4DCB-BFFE-FA4DF760F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9" name="Freeform 121">
              <a:extLst>
                <a:ext uri="{FF2B5EF4-FFF2-40B4-BE49-F238E27FC236}">
                  <a16:creationId xmlns:a16="http://schemas.microsoft.com/office/drawing/2014/main" id="{A53C892B-CF1C-4C77-997C-216FFD84FE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0" name="Freeform 122">
              <a:extLst>
                <a:ext uri="{FF2B5EF4-FFF2-40B4-BE49-F238E27FC236}">
                  <a16:creationId xmlns:a16="http://schemas.microsoft.com/office/drawing/2014/main" id="{B99737E3-E3DC-4213-A359-5A8B58239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1" name="Freeform 123">
              <a:extLst>
                <a:ext uri="{FF2B5EF4-FFF2-40B4-BE49-F238E27FC236}">
                  <a16:creationId xmlns:a16="http://schemas.microsoft.com/office/drawing/2014/main" id="{D77F11AC-81A9-4910-B17B-4A49CAABB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2" name="Freeform 124">
              <a:extLst>
                <a:ext uri="{FF2B5EF4-FFF2-40B4-BE49-F238E27FC236}">
                  <a16:creationId xmlns:a16="http://schemas.microsoft.com/office/drawing/2014/main" id="{8A2FE705-DAC5-4CBD-AE72-3ED5A2F8D6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3" name="Freeform 125">
              <a:extLst>
                <a:ext uri="{FF2B5EF4-FFF2-40B4-BE49-F238E27FC236}">
                  <a16:creationId xmlns:a16="http://schemas.microsoft.com/office/drawing/2014/main" id="{7F9AE9B3-EA75-4C80-BF5D-CD941843E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4" name="Freeform 126">
              <a:extLst>
                <a:ext uri="{FF2B5EF4-FFF2-40B4-BE49-F238E27FC236}">
                  <a16:creationId xmlns:a16="http://schemas.microsoft.com/office/drawing/2014/main" id="{6479EA45-02DA-464B-B232-B139E0390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5" name="Freeform 127">
              <a:extLst>
                <a:ext uri="{FF2B5EF4-FFF2-40B4-BE49-F238E27FC236}">
                  <a16:creationId xmlns:a16="http://schemas.microsoft.com/office/drawing/2014/main" id="{2BAFB58C-F4CC-49F4-96E0-BECDFFB7B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6" name="Freeform 128">
              <a:extLst>
                <a:ext uri="{FF2B5EF4-FFF2-40B4-BE49-F238E27FC236}">
                  <a16:creationId xmlns:a16="http://schemas.microsoft.com/office/drawing/2014/main" id="{C8C93EA1-C465-4211-8845-80BF49EB2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7" name="Freeform 129">
              <a:extLst>
                <a:ext uri="{FF2B5EF4-FFF2-40B4-BE49-F238E27FC236}">
                  <a16:creationId xmlns:a16="http://schemas.microsoft.com/office/drawing/2014/main" id="{56647B30-E56B-401E-BEF7-102F656AE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8" name="Freeform 130">
              <a:extLst>
                <a:ext uri="{FF2B5EF4-FFF2-40B4-BE49-F238E27FC236}">
                  <a16:creationId xmlns:a16="http://schemas.microsoft.com/office/drawing/2014/main" id="{60D30A2F-9793-49BD-8D87-46D616644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9" name="Freeform 131">
              <a:extLst>
                <a:ext uri="{FF2B5EF4-FFF2-40B4-BE49-F238E27FC236}">
                  <a16:creationId xmlns:a16="http://schemas.microsoft.com/office/drawing/2014/main" id="{04BA497D-0B03-4C3F-BBC2-02E564283A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0" name="Freeform 132">
              <a:extLst>
                <a:ext uri="{FF2B5EF4-FFF2-40B4-BE49-F238E27FC236}">
                  <a16:creationId xmlns:a16="http://schemas.microsoft.com/office/drawing/2014/main" id="{25CE2034-1F95-4ABD-9DD7-CBE90A6BD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1" name="Freeform 133">
              <a:extLst>
                <a:ext uri="{FF2B5EF4-FFF2-40B4-BE49-F238E27FC236}">
                  <a16:creationId xmlns:a16="http://schemas.microsoft.com/office/drawing/2014/main" id="{F3C1B554-D401-4B7C-BCB6-10E8BAF779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2" name="Freeform 134">
              <a:extLst>
                <a:ext uri="{FF2B5EF4-FFF2-40B4-BE49-F238E27FC236}">
                  <a16:creationId xmlns:a16="http://schemas.microsoft.com/office/drawing/2014/main" id="{7F1C09A7-D1E2-4292-A8A6-3723935C6E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3" name="Freeform 135">
              <a:extLst>
                <a:ext uri="{FF2B5EF4-FFF2-40B4-BE49-F238E27FC236}">
                  <a16:creationId xmlns:a16="http://schemas.microsoft.com/office/drawing/2014/main" id="{10015ED9-FE47-40FE-A0B6-DE3B67488D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4" name="Freeform 136">
              <a:extLst>
                <a:ext uri="{FF2B5EF4-FFF2-40B4-BE49-F238E27FC236}">
                  <a16:creationId xmlns:a16="http://schemas.microsoft.com/office/drawing/2014/main" id="{FA2E28AF-6B32-4494-A59F-248DB6C12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5" name="Freeform 137">
              <a:extLst>
                <a:ext uri="{FF2B5EF4-FFF2-40B4-BE49-F238E27FC236}">
                  <a16:creationId xmlns:a16="http://schemas.microsoft.com/office/drawing/2014/main" id="{F3C3063E-E680-426A-AB4D-E73A79E85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6" name="Freeform 138">
              <a:extLst>
                <a:ext uri="{FF2B5EF4-FFF2-40B4-BE49-F238E27FC236}">
                  <a16:creationId xmlns:a16="http://schemas.microsoft.com/office/drawing/2014/main" id="{1DBCCA99-AFF5-42DC-B5F0-E8324D951B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7" name="Freeform 139">
              <a:extLst>
                <a:ext uri="{FF2B5EF4-FFF2-40B4-BE49-F238E27FC236}">
                  <a16:creationId xmlns:a16="http://schemas.microsoft.com/office/drawing/2014/main" id="{DD4D4E4B-76C9-46B3-A84D-6AD051B75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8" name="Freeform 140">
              <a:extLst>
                <a:ext uri="{FF2B5EF4-FFF2-40B4-BE49-F238E27FC236}">
                  <a16:creationId xmlns:a16="http://schemas.microsoft.com/office/drawing/2014/main" id="{5A0AC73E-619A-4ECB-9FBD-EE7B1554A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9" name="Freeform 141">
              <a:extLst>
                <a:ext uri="{FF2B5EF4-FFF2-40B4-BE49-F238E27FC236}">
                  <a16:creationId xmlns:a16="http://schemas.microsoft.com/office/drawing/2014/main" id="{6FCDDB32-CAEC-47AC-8EA2-D017B07ED1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0" name="Freeform 142">
              <a:extLst>
                <a:ext uri="{FF2B5EF4-FFF2-40B4-BE49-F238E27FC236}">
                  <a16:creationId xmlns:a16="http://schemas.microsoft.com/office/drawing/2014/main" id="{CA1442D5-4376-4268-831D-18A9A6CC8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1" name="Freeform 143">
              <a:extLst>
                <a:ext uri="{FF2B5EF4-FFF2-40B4-BE49-F238E27FC236}">
                  <a16:creationId xmlns:a16="http://schemas.microsoft.com/office/drawing/2014/main" id="{1874D726-FA9E-4121-BD16-D88128723A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2" name="Freeform 144">
              <a:extLst>
                <a:ext uri="{FF2B5EF4-FFF2-40B4-BE49-F238E27FC236}">
                  <a16:creationId xmlns:a16="http://schemas.microsoft.com/office/drawing/2014/main" id="{75ADDE66-C18A-4D4E-8962-BEEFB35CD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3" name="Freeform 145">
              <a:extLst>
                <a:ext uri="{FF2B5EF4-FFF2-40B4-BE49-F238E27FC236}">
                  <a16:creationId xmlns:a16="http://schemas.microsoft.com/office/drawing/2014/main" id="{F25F10F8-F2CD-416F-8D20-055068B700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4" name="Freeform 146">
              <a:extLst>
                <a:ext uri="{FF2B5EF4-FFF2-40B4-BE49-F238E27FC236}">
                  <a16:creationId xmlns:a16="http://schemas.microsoft.com/office/drawing/2014/main" id="{284326AB-1479-4404-AD0E-BF9BBB5D85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</p:grpSp>
      <p:pic>
        <p:nvPicPr>
          <p:cNvPr id="148" name="Obrázek 1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192" y="5964692"/>
            <a:ext cx="2469435" cy="4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6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ventilace, zařízení&#10;&#10;Popis byl vytvořen automaticky">
            <a:extLst>
              <a:ext uri="{FF2B5EF4-FFF2-40B4-BE49-F238E27FC236}">
                <a16:creationId xmlns:a16="http://schemas.microsoft.com/office/drawing/2014/main" id="{542B19F5-C388-480E-A887-6C16B43650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6" b="22873"/>
          <a:stretch/>
        </p:blipFill>
        <p:spPr>
          <a:xfrm>
            <a:off x="0" y="1542402"/>
            <a:ext cx="12184046" cy="3970319"/>
          </a:xfrm>
          <a:prstGeom prst="rect">
            <a:avLst/>
          </a:prstGeom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CE75DD8B-C33A-4164-BA41-64B2D5394129}"/>
              </a:ext>
            </a:extLst>
          </p:cNvPr>
          <p:cNvGrpSpPr/>
          <p:nvPr userDrawn="1"/>
        </p:nvGrpSpPr>
        <p:grpSpPr>
          <a:xfrm>
            <a:off x="1013958" y="582432"/>
            <a:ext cx="4454525" cy="550862"/>
            <a:chOff x="1017588" y="590550"/>
            <a:chExt cx="4454525" cy="550862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DB8684F-2B50-4BDC-96F6-B40A73E143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E38747D-9BD9-45C5-8475-0E71F7924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52FFA2AB-4F8C-4B3B-839E-3EEED22CE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A3C0480-3C83-4051-9FE4-784355208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39E8A3A7-28E4-46F5-9C99-264E854D3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C9067A3-D8CB-4AE6-AC5A-86297088D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1175054-AB6D-4DF2-A425-0D6F3519E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AC7C745-7C38-43D4-95C2-19223EFC1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3C6D556-BC38-448F-A162-352B58B284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28E66AB4-7380-406C-B387-1F633FB4E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FF3A1CEE-13AE-4830-968E-224793978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A5E3DC37-62BD-41B0-8238-650A90622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29750E1-17D2-412A-BC68-FE6BCD3BF0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735F7816-DE5A-47D9-B7DA-9C7A007CF7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B26DF64-1DC3-4E81-BA88-D302F25D0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CB2FF5DE-38BA-4485-A84D-3BF7F7D63C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C5416EC7-2E82-4342-8D2A-6328D0CD2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21EFF7D9-2884-44F8-93BF-034653C31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2C7029CE-C752-47C5-A337-186E50EDA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38BBBEE4-58BF-432A-BB10-157837B07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A7627071-7C05-49B8-BB43-A63DC9BA3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21D613F8-2EAB-4399-9B90-96D426AEA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B77542A3-7ED1-4751-882B-A07B0F74D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32128924-1D84-4311-9BD8-A8E26D811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B357AE26-D12B-4832-AA04-FCACEEC7B7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09A7DFCE-0EEC-4A3B-A449-9489EB03DD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D4865568-C6D7-4B20-9A3A-672E23BF0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43211704-F9D9-407B-8974-B5AC426FEA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C519C73F-D774-42A4-8FAE-C58592B2A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2225FEE4-4756-4446-BB8A-67655EEC57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7803107C-7ADF-489C-B577-3D2CD843C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70FC764A-43B9-4A51-8744-84D60B93CC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7043122E-D35F-45F9-9053-15F7EA409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6867EC0A-4D03-4571-A0C1-8716F1650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670B6F49-B542-49F0-B7B1-0CCF8D928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56557E6C-287B-44D1-95FE-B48900631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FC22F0A9-1CCC-4AEE-93A8-819CF3EB2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140D465D-39BC-4D47-9B6E-E754E6279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CF57BE72-6BEF-42B0-8EFD-91EBC2DF35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27B70F0B-525B-4161-8B0F-8E63BFB39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F2A6F819-5371-4D12-9B98-15A3976DD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9" name="Rectangle 47">
              <a:extLst>
                <a:ext uri="{FF2B5EF4-FFF2-40B4-BE49-F238E27FC236}">
                  <a16:creationId xmlns:a16="http://schemas.microsoft.com/office/drawing/2014/main" id="{12F1FF6D-88D7-427B-98B3-A4C56CF01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0468FAAF-1250-4B36-A027-8BE3961B8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8062F258-3D53-4008-A8BE-9E6A207BB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52EB5D61-DDCE-40CF-9CED-DFC67F6A3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F5ECF234-92D6-48C8-8A8D-88FD90AAE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C276081C-EFD9-4668-B734-7436AA500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534409F3-4C51-4C6A-9CFE-BA2D7F92A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DF8A476A-17A1-4F0B-90E2-06CBBC4EF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02828BF5-3136-4676-9788-1BEE59014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28806337-B933-4CDF-9BBE-541B4556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D9DCD416-D324-488E-880D-94FB1342D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30A64963-0350-4850-8961-50205F0E3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E48501E2-FAC9-49A0-9EE6-3F0F51161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08E5FDA0-D036-40E5-9136-C16ECFE0A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6B2AD9AB-26A4-4D47-A6FE-6E7253D94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94EDEFCB-9589-4E25-9E19-9669354E29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2500A315-6974-4646-A5E8-FC6031FEB6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7070A0A6-703E-4B07-841B-5A2F6DDEF6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0CDDD73D-36F1-4487-A5D8-4641AE094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id="{B94E22FF-6648-47A0-BB6F-456706E79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594801AA-E2B7-4207-B827-D13463DD2A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5354217A-01A4-4ECD-AA9E-94DB2C36E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C447BF7E-206F-4FAE-8F00-4F7319C70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2" name="Rectangle 70">
              <a:extLst>
                <a:ext uri="{FF2B5EF4-FFF2-40B4-BE49-F238E27FC236}">
                  <a16:creationId xmlns:a16="http://schemas.microsoft.com/office/drawing/2014/main" id="{B68FBE36-574C-469D-857E-3E1074FD2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F17CB947-C8C1-4FE6-AD9B-1632AA5D7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4" name="Freeform 72">
              <a:extLst>
                <a:ext uri="{FF2B5EF4-FFF2-40B4-BE49-F238E27FC236}">
                  <a16:creationId xmlns:a16="http://schemas.microsoft.com/office/drawing/2014/main" id="{26A633A1-C269-4873-A304-E37EDD8E1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5" name="Freeform 73">
              <a:extLst>
                <a:ext uri="{FF2B5EF4-FFF2-40B4-BE49-F238E27FC236}">
                  <a16:creationId xmlns:a16="http://schemas.microsoft.com/office/drawing/2014/main" id="{14C04629-22FC-4472-83BD-E6EA0C237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id="{7B86CD1A-37A1-4743-85D4-E7A57C9F5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7" name="Freeform 75">
              <a:extLst>
                <a:ext uri="{FF2B5EF4-FFF2-40B4-BE49-F238E27FC236}">
                  <a16:creationId xmlns:a16="http://schemas.microsoft.com/office/drawing/2014/main" id="{28F3EB52-AE84-44CF-B8B2-15FF8B22A5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id="{11BBDD27-0A75-4953-90E7-148D806AAF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9" name="Freeform 77">
              <a:extLst>
                <a:ext uri="{FF2B5EF4-FFF2-40B4-BE49-F238E27FC236}">
                  <a16:creationId xmlns:a16="http://schemas.microsoft.com/office/drawing/2014/main" id="{54B4F3B6-293F-4F4F-821F-F71777A03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EDC5DF9F-5288-4308-B33F-ED835E1A2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402326FA-C3BC-4C98-B64B-C1383E59D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2" name="Freeform 80">
              <a:extLst>
                <a:ext uri="{FF2B5EF4-FFF2-40B4-BE49-F238E27FC236}">
                  <a16:creationId xmlns:a16="http://schemas.microsoft.com/office/drawing/2014/main" id="{A6A339CD-414C-4C5C-AE88-CEA69822A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3" name="Freeform 81">
              <a:extLst>
                <a:ext uri="{FF2B5EF4-FFF2-40B4-BE49-F238E27FC236}">
                  <a16:creationId xmlns:a16="http://schemas.microsoft.com/office/drawing/2014/main" id="{2CBF9EBA-2A05-45CE-8F12-E16B1C93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4" name="Freeform 82">
              <a:extLst>
                <a:ext uri="{FF2B5EF4-FFF2-40B4-BE49-F238E27FC236}">
                  <a16:creationId xmlns:a16="http://schemas.microsoft.com/office/drawing/2014/main" id="{8F52DC44-8E60-4686-99BD-9BC5B8E53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5" name="Freeform 83">
              <a:extLst>
                <a:ext uri="{FF2B5EF4-FFF2-40B4-BE49-F238E27FC236}">
                  <a16:creationId xmlns:a16="http://schemas.microsoft.com/office/drawing/2014/main" id="{670F27C0-86EE-4482-82F9-84209E1F3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id="{4FA1CD4E-B7C8-4609-961A-30E8CE296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7" name="Freeform 85">
              <a:extLst>
                <a:ext uri="{FF2B5EF4-FFF2-40B4-BE49-F238E27FC236}">
                  <a16:creationId xmlns:a16="http://schemas.microsoft.com/office/drawing/2014/main" id="{8F51D6ED-644F-4FEB-8912-162F67469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8" name="Freeform 86">
              <a:extLst>
                <a:ext uri="{FF2B5EF4-FFF2-40B4-BE49-F238E27FC236}">
                  <a16:creationId xmlns:a16="http://schemas.microsoft.com/office/drawing/2014/main" id="{91B66950-9446-42F2-A540-0E17321E4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9" name="Freeform 87">
              <a:extLst>
                <a:ext uri="{FF2B5EF4-FFF2-40B4-BE49-F238E27FC236}">
                  <a16:creationId xmlns:a16="http://schemas.microsoft.com/office/drawing/2014/main" id="{683D6147-999D-4CAE-8F67-D540DA55B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0" name="Freeform 88">
              <a:extLst>
                <a:ext uri="{FF2B5EF4-FFF2-40B4-BE49-F238E27FC236}">
                  <a16:creationId xmlns:a16="http://schemas.microsoft.com/office/drawing/2014/main" id="{9245B50D-9EEA-4C11-8233-16942EDC1B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1" name="Freeform 89">
              <a:extLst>
                <a:ext uri="{FF2B5EF4-FFF2-40B4-BE49-F238E27FC236}">
                  <a16:creationId xmlns:a16="http://schemas.microsoft.com/office/drawing/2014/main" id="{58710465-FC06-44ED-B474-AE5B5E70A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2" name="Freeform 90">
              <a:extLst>
                <a:ext uri="{FF2B5EF4-FFF2-40B4-BE49-F238E27FC236}">
                  <a16:creationId xmlns:a16="http://schemas.microsoft.com/office/drawing/2014/main" id="{DB5B2BB9-3AE7-413E-9CFD-F081F15E6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3" name="Freeform 91">
              <a:extLst>
                <a:ext uri="{FF2B5EF4-FFF2-40B4-BE49-F238E27FC236}">
                  <a16:creationId xmlns:a16="http://schemas.microsoft.com/office/drawing/2014/main" id="{07750107-2EB0-47AF-A8D8-CC81B039FD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4" name="Freeform 92">
              <a:extLst>
                <a:ext uri="{FF2B5EF4-FFF2-40B4-BE49-F238E27FC236}">
                  <a16:creationId xmlns:a16="http://schemas.microsoft.com/office/drawing/2014/main" id="{63FBBA23-DD23-43B6-9BCD-C2392E3B3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5" name="Freeform 93">
              <a:extLst>
                <a:ext uri="{FF2B5EF4-FFF2-40B4-BE49-F238E27FC236}">
                  <a16:creationId xmlns:a16="http://schemas.microsoft.com/office/drawing/2014/main" id="{904A5FE0-FEF9-4B31-9A48-114777A94B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6" name="Freeform 94">
              <a:extLst>
                <a:ext uri="{FF2B5EF4-FFF2-40B4-BE49-F238E27FC236}">
                  <a16:creationId xmlns:a16="http://schemas.microsoft.com/office/drawing/2014/main" id="{5A8D21B6-B743-4E52-BFB5-4269F825F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7" name="Freeform 95">
              <a:extLst>
                <a:ext uri="{FF2B5EF4-FFF2-40B4-BE49-F238E27FC236}">
                  <a16:creationId xmlns:a16="http://schemas.microsoft.com/office/drawing/2014/main" id="{D196A5F0-C4CC-4FB3-9AF5-7CCA4DEE7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8" name="Freeform 96">
              <a:extLst>
                <a:ext uri="{FF2B5EF4-FFF2-40B4-BE49-F238E27FC236}">
                  <a16:creationId xmlns:a16="http://schemas.microsoft.com/office/drawing/2014/main" id="{42713CB8-E042-4DE5-A0C3-DF23CB0991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9" name="Freeform 97">
              <a:extLst>
                <a:ext uri="{FF2B5EF4-FFF2-40B4-BE49-F238E27FC236}">
                  <a16:creationId xmlns:a16="http://schemas.microsoft.com/office/drawing/2014/main" id="{4DF47D23-9C24-484F-9B8E-9E3A66EAA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0" name="Freeform 98">
              <a:extLst>
                <a:ext uri="{FF2B5EF4-FFF2-40B4-BE49-F238E27FC236}">
                  <a16:creationId xmlns:a16="http://schemas.microsoft.com/office/drawing/2014/main" id="{913C535D-8482-4CF9-BC3E-2E0C0EFBE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1" name="Freeform 99">
              <a:extLst>
                <a:ext uri="{FF2B5EF4-FFF2-40B4-BE49-F238E27FC236}">
                  <a16:creationId xmlns:a16="http://schemas.microsoft.com/office/drawing/2014/main" id="{5CAEBE02-A768-4DFE-AC3F-832993A03E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2" name="Freeform 100">
              <a:extLst>
                <a:ext uri="{FF2B5EF4-FFF2-40B4-BE49-F238E27FC236}">
                  <a16:creationId xmlns:a16="http://schemas.microsoft.com/office/drawing/2014/main" id="{CD3633B6-2518-4F0F-A81E-903328C3F5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3" name="Freeform 101">
              <a:extLst>
                <a:ext uri="{FF2B5EF4-FFF2-40B4-BE49-F238E27FC236}">
                  <a16:creationId xmlns:a16="http://schemas.microsoft.com/office/drawing/2014/main" id="{D4E63839-9D4E-4F3C-AA20-DA3695B14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4" name="Freeform 102">
              <a:extLst>
                <a:ext uri="{FF2B5EF4-FFF2-40B4-BE49-F238E27FC236}">
                  <a16:creationId xmlns:a16="http://schemas.microsoft.com/office/drawing/2014/main" id="{0DA3ECBA-3A07-4740-8C78-A9F87158D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5" name="Freeform 103">
              <a:extLst>
                <a:ext uri="{FF2B5EF4-FFF2-40B4-BE49-F238E27FC236}">
                  <a16:creationId xmlns:a16="http://schemas.microsoft.com/office/drawing/2014/main" id="{E195A5EC-9976-497B-BAF3-AA233AD56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6" name="Freeform 104">
              <a:extLst>
                <a:ext uri="{FF2B5EF4-FFF2-40B4-BE49-F238E27FC236}">
                  <a16:creationId xmlns:a16="http://schemas.microsoft.com/office/drawing/2014/main" id="{D9282D61-1ED6-40EB-9B2B-81B628826D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7" name="Freeform 105">
              <a:extLst>
                <a:ext uri="{FF2B5EF4-FFF2-40B4-BE49-F238E27FC236}">
                  <a16:creationId xmlns:a16="http://schemas.microsoft.com/office/drawing/2014/main" id="{627C63BF-542E-409E-A4E4-9FEC29369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8" name="Freeform 106">
              <a:extLst>
                <a:ext uri="{FF2B5EF4-FFF2-40B4-BE49-F238E27FC236}">
                  <a16:creationId xmlns:a16="http://schemas.microsoft.com/office/drawing/2014/main" id="{1D531660-0DBB-418B-8227-BBD5A6BFA8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9" name="Freeform 107">
              <a:extLst>
                <a:ext uri="{FF2B5EF4-FFF2-40B4-BE49-F238E27FC236}">
                  <a16:creationId xmlns:a16="http://schemas.microsoft.com/office/drawing/2014/main" id="{BEF77DFE-619D-48E7-8306-AF4B0704F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0" name="Freeform 108">
              <a:extLst>
                <a:ext uri="{FF2B5EF4-FFF2-40B4-BE49-F238E27FC236}">
                  <a16:creationId xmlns:a16="http://schemas.microsoft.com/office/drawing/2014/main" id="{64C2D825-4661-4DE1-8056-710DC629C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1" name="Freeform 109">
              <a:extLst>
                <a:ext uri="{FF2B5EF4-FFF2-40B4-BE49-F238E27FC236}">
                  <a16:creationId xmlns:a16="http://schemas.microsoft.com/office/drawing/2014/main" id="{36E07854-050A-4D4A-B7DB-F8FC66BCF8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2" name="Freeform 110">
              <a:extLst>
                <a:ext uri="{FF2B5EF4-FFF2-40B4-BE49-F238E27FC236}">
                  <a16:creationId xmlns:a16="http://schemas.microsoft.com/office/drawing/2014/main" id="{3A7F43BC-E923-462C-B00F-0C30311D84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3" name="Freeform 111">
              <a:extLst>
                <a:ext uri="{FF2B5EF4-FFF2-40B4-BE49-F238E27FC236}">
                  <a16:creationId xmlns:a16="http://schemas.microsoft.com/office/drawing/2014/main" id="{8EA6537E-4DE7-4FCF-9855-F43C8C2A3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4" name="Freeform 112">
              <a:extLst>
                <a:ext uri="{FF2B5EF4-FFF2-40B4-BE49-F238E27FC236}">
                  <a16:creationId xmlns:a16="http://schemas.microsoft.com/office/drawing/2014/main" id="{D5598F54-3EAB-442C-95C5-71F61A83D2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5" name="Freeform 113">
              <a:extLst>
                <a:ext uri="{FF2B5EF4-FFF2-40B4-BE49-F238E27FC236}">
                  <a16:creationId xmlns:a16="http://schemas.microsoft.com/office/drawing/2014/main" id="{F0B3B93F-B775-4B6B-AD93-8B768E8157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6" name="Freeform 114">
              <a:extLst>
                <a:ext uri="{FF2B5EF4-FFF2-40B4-BE49-F238E27FC236}">
                  <a16:creationId xmlns:a16="http://schemas.microsoft.com/office/drawing/2014/main" id="{0C8801D0-1B9F-4614-8A22-E2F3B59C6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7" name="Freeform 115">
              <a:extLst>
                <a:ext uri="{FF2B5EF4-FFF2-40B4-BE49-F238E27FC236}">
                  <a16:creationId xmlns:a16="http://schemas.microsoft.com/office/drawing/2014/main" id="{6FD2E952-C611-4941-994E-6AD7B3A60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8" name="Freeform 116">
              <a:extLst>
                <a:ext uri="{FF2B5EF4-FFF2-40B4-BE49-F238E27FC236}">
                  <a16:creationId xmlns:a16="http://schemas.microsoft.com/office/drawing/2014/main" id="{230C03BC-51D0-4DC9-ACA7-C1A7EB52D2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9" name="Freeform 117">
              <a:extLst>
                <a:ext uri="{FF2B5EF4-FFF2-40B4-BE49-F238E27FC236}">
                  <a16:creationId xmlns:a16="http://schemas.microsoft.com/office/drawing/2014/main" id="{8ED0B387-982F-4E08-A3C2-FAB5B7047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0" name="Freeform 118">
              <a:extLst>
                <a:ext uri="{FF2B5EF4-FFF2-40B4-BE49-F238E27FC236}">
                  <a16:creationId xmlns:a16="http://schemas.microsoft.com/office/drawing/2014/main" id="{43CB8DFA-5820-4C20-B470-1E2BB8F7EC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1" name="Freeform 119">
              <a:extLst>
                <a:ext uri="{FF2B5EF4-FFF2-40B4-BE49-F238E27FC236}">
                  <a16:creationId xmlns:a16="http://schemas.microsoft.com/office/drawing/2014/main" id="{0B308560-8E1A-47DD-9144-C3DDD18081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2" name="Freeform 120">
              <a:extLst>
                <a:ext uri="{FF2B5EF4-FFF2-40B4-BE49-F238E27FC236}">
                  <a16:creationId xmlns:a16="http://schemas.microsoft.com/office/drawing/2014/main" id="{1E036D2C-2010-4E5A-90DE-FE5E9DB4F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3" name="Freeform 121">
              <a:extLst>
                <a:ext uri="{FF2B5EF4-FFF2-40B4-BE49-F238E27FC236}">
                  <a16:creationId xmlns:a16="http://schemas.microsoft.com/office/drawing/2014/main" id="{5B2F8B53-AB0D-4899-8740-F23D867D43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4" name="Freeform 122">
              <a:extLst>
                <a:ext uri="{FF2B5EF4-FFF2-40B4-BE49-F238E27FC236}">
                  <a16:creationId xmlns:a16="http://schemas.microsoft.com/office/drawing/2014/main" id="{A0F0B313-CC73-4A61-B1A1-AFCA91F63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5" name="Freeform 123">
              <a:extLst>
                <a:ext uri="{FF2B5EF4-FFF2-40B4-BE49-F238E27FC236}">
                  <a16:creationId xmlns:a16="http://schemas.microsoft.com/office/drawing/2014/main" id="{A9B3E250-DFF7-4566-9E3D-3735D2C7B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6" name="Freeform 124">
              <a:extLst>
                <a:ext uri="{FF2B5EF4-FFF2-40B4-BE49-F238E27FC236}">
                  <a16:creationId xmlns:a16="http://schemas.microsoft.com/office/drawing/2014/main" id="{197EEA6B-9C13-4CF4-956D-98F1BB7C44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7" name="Freeform 125">
              <a:extLst>
                <a:ext uri="{FF2B5EF4-FFF2-40B4-BE49-F238E27FC236}">
                  <a16:creationId xmlns:a16="http://schemas.microsoft.com/office/drawing/2014/main" id="{A4CABD73-D640-43E4-BD45-3B78C7320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8" name="Freeform 126">
              <a:extLst>
                <a:ext uri="{FF2B5EF4-FFF2-40B4-BE49-F238E27FC236}">
                  <a16:creationId xmlns:a16="http://schemas.microsoft.com/office/drawing/2014/main" id="{637FB882-6C2C-49F3-BC18-97E389710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9" name="Freeform 127">
              <a:extLst>
                <a:ext uri="{FF2B5EF4-FFF2-40B4-BE49-F238E27FC236}">
                  <a16:creationId xmlns:a16="http://schemas.microsoft.com/office/drawing/2014/main" id="{2FD54B4B-0DEF-4C5F-8749-E83EF0475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0" name="Freeform 128">
              <a:extLst>
                <a:ext uri="{FF2B5EF4-FFF2-40B4-BE49-F238E27FC236}">
                  <a16:creationId xmlns:a16="http://schemas.microsoft.com/office/drawing/2014/main" id="{58D64AE3-6FF4-48F5-918D-640E41397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1" name="Freeform 129">
              <a:extLst>
                <a:ext uri="{FF2B5EF4-FFF2-40B4-BE49-F238E27FC236}">
                  <a16:creationId xmlns:a16="http://schemas.microsoft.com/office/drawing/2014/main" id="{E70BDEEE-D80D-412D-BD38-59252D74F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2" name="Freeform 130">
              <a:extLst>
                <a:ext uri="{FF2B5EF4-FFF2-40B4-BE49-F238E27FC236}">
                  <a16:creationId xmlns:a16="http://schemas.microsoft.com/office/drawing/2014/main" id="{E32657B5-907C-4096-94C5-CD8E8842B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3" name="Freeform 131">
              <a:extLst>
                <a:ext uri="{FF2B5EF4-FFF2-40B4-BE49-F238E27FC236}">
                  <a16:creationId xmlns:a16="http://schemas.microsoft.com/office/drawing/2014/main" id="{5E04F568-F33E-4CBC-AFBF-CFF32B22E5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4" name="Freeform 132">
              <a:extLst>
                <a:ext uri="{FF2B5EF4-FFF2-40B4-BE49-F238E27FC236}">
                  <a16:creationId xmlns:a16="http://schemas.microsoft.com/office/drawing/2014/main" id="{B84DF4CD-313A-449E-A124-64AC98BE6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5" name="Freeform 133">
              <a:extLst>
                <a:ext uri="{FF2B5EF4-FFF2-40B4-BE49-F238E27FC236}">
                  <a16:creationId xmlns:a16="http://schemas.microsoft.com/office/drawing/2014/main" id="{A33158B2-8DDA-484A-A179-BA50AE5F97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6" name="Freeform 134">
              <a:extLst>
                <a:ext uri="{FF2B5EF4-FFF2-40B4-BE49-F238E27FC236}">
                  <a16:creationId xmlns:a16="http://schemas.microsoft.com/office/drawing/2014/main" id="{5E25EEB9-A6DD-4714-B738-05A875021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7" name="Freeform 135">
              <a:extLst>
                <a:ext uri="{FF2B5EF4-FFF2-40B4-BE49-F238E27FC236}">
                  <a16:creationId xmlns:a16="http://schemas.microsoft.com/office/drawing/2014/main" id="{D30AC9C3-FB0D-49F8-B622-1ACB5D9F0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8" name="Freeform 136">
              <a:extLst>
                <a:ext uri="{FF2B5EF4-FFF2-40B4-BE49-F238E27FC236}">
                  <a16:creationId xmlns:a16="http://schemas.microsoft.com/office/drawing/2014/main" id="{A02DA462-EBD1-4C68-BAEC-D75F21D8E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9" name="Freeform 137">
              <a:extLst>
                <a:ext uri="{FF2B5EF4-FFF2-40B4-BE49-F238E27FC236}">
                  <a16:creationId xmlns:a16="http://schemas.microsoft.com/office/drawing/2014/main" id="{3AD6969E-4F4C-4489-A083-449C3CAFC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0" name="Freeform 138">
              <a:extLst>
                <a:ext uri="{FF2B5EF4-FFF2-40B4-BE49-F238E27FC236}">
                  <a16:creationId xmlns:a16="http://schemas.microsoft.com/office/drawing/2014/main" id="{1C5EA16F-77DA-49D6-B1DF-DD35797E0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1" name="Freeform 139">
              <a:extLst>
                <a:ext uri="{FF2B5EF4-FFF2-40B4-BE49-F238E27FC236}">
                  <a16:creationId xmlns:a16="http://schemas.microsoft.com/office/drawing/2014/main" id="{98A2A487-E0E0-4D67-8DD7-DB23EC19CA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2" name="Freeform 140">
              <a:extLst>
                <a:ext uri="{FF2B5EF4-FFF2-40B4-BE49-F238E27FC236}">
                  <a16:creationId xmlns:a16="http://schemas.microsoft.com/office/drawing/2014/main" id="{CAA5C162-D54B-46DA-88B5-FC98D205A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3" name="Freeform 141">
              <a:extLst>
                <a:ext uri="{FF2B5EF4-FFF2-40B4-BE49-F238E27FC236}">
                  <a16:creationId xmlns:a16="http://schemas.microsoft.com/office/drawing/2014/main" id="{B2D82EB4-1BA6-4D81-B0F5-5990735F47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4" name="Freeform 142">
              <a:extLst>
                <a:ext uri="{FF2B5EF4-FFF2-40B4-BE49-F238E27FC236}">
                  <a16:creationId xmlns:a16="http://schemas.microsoft.com/office/drawing/2014/main" id="{D368BB35-C035-47EF-97B9-8C055A60D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5" name="Freeform 143">
              <a:extLst>
                <a:ext uri="{FF2B5EF4-FFF2-40B4-BE49-F238E27FC236}">
                  <a16:creationId xmlns:a16="http://schemas.microsoft.com/office/drawing/2014/main" id="{61DAFE43-2700-4228-86A1-70E9D37FE9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6" name="Freeform 144">
              <a:extLst>
                <a:ext uri="{FF2B5EF4-FFF2-40B4-BE49-F238E27FC236}">
                  <a16:creationId xmlns:a16="http://schemas.microsoft.com/office/drawing/2014/main" id="{30348BC9-125C-491E-BC03-293248676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7" name="Freeform 145">
              <a:extLst>
                <a:ext uri="{FF2B5EF4-FFF2-40B4-BE49-F238E27FC236}">
                  <a16:creationId xmlns:a16="http://schemas.microsoft.com/office/drawing/2014/main" id="{F152D246-1FB4-4103-BA74-9710711839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8" name="Freeform 146">
              <a:extLst>
                <a:ext uri="{FF2B5EF4-FFF2-40B4-BE49-F238E27FC236}">
                  <a16:creationId xmlns:a16="http://schemas.microsoft.com/office/drawing/2014/main" id="{D436DCD8-9A65-4B97-B134-A82698A475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</p:grpSp>
      <p:grpSp>
        <p:nvGrpSpPr>
          <p:cNvPr id="149" name="Skupina 148">
            <a:extLst>
              <a:ext uri="{FF2B5EF4-FFF2-40B4-BE49-F238E27FC236}">
                <a16:creationId xmlns:a16="http://schemas.microsoft.com/office/drawing/2014/main" id="{F4E6EBC6-D74B-4BB5-98F1-CDCBC8B7C5DE}"/>
              </a:ext>
            </a:extLst>
          </p:cNvPr>
          <p:cNvGrpSpPr/>
          <p:nvPr userDrawn="1"/>
        </p:nvGrpSpPr>
        <p:grpSpPr>
          <a:xfrm>
            <a:off x="1013958" y="5949770"/>
            <a:ext cx="2470150" cy="465137"/>
            <a:chOff x="1017588" y="5957888"/>
            <a:chExt cx="2470150" cy="465137"/>
          </a:xfrm>
        </p:grpSpPr>
        <p:sp>
          <p:nvSpPr>
            <p:cNvPr id="150" name="Freeform 147">
              <a:extLst>
                <a:ext uri="{FF2B5EF4-FFF2-40B4-BE49-F238E27FC236}">
                  <a16:creationId xmlns:a16="http://schemas.microsoft.com/office/drawing/2014/main" id="{64C7B68A-4FB0-4869-9F6A-3CD47A49D8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588" y="5957888"/>
              <a:ext cx="820738" cy="465137"/>
            </a:xfrm>
            <a:custGeom>
              <a:avLst/>
              <a:gdLst>
                <a:gd name="T0" fmla="*/ 1090 w 1552"/>
                <a:gd name="T1" fmla="*/ 57 h 879"/>
                <a:gd name="T2" fmla="*/ 1144 w 1552"/>
                <a:gd name="T3" fmla="*/ 2 h 879"/>
                <a:gd name="T4" fmla="*/ 1217 w 1552"/>
                <a:gd name="T5" fmla="*/ 32 h 879"/>
                <a:gd name="T6" fmla="*/ 1217 w 1552"/>
                <a:gd name="T7" fmla="*/ 108 h 879"/>
                <a:gd name="T8" fmla="*/ 1144 w 1552"/>
                <a:gd name="T9" fmla="*/ 139 h 879"/>
                <a:gd name="T10" fmla="*/ 1214 w 1552"/>
                <a:gd name="T11" fmla="*/ 173 h 879"/>
                <a:gd name="T12" fmla="*/ 1241 w 1552"/>
                <a:gd name="T13" fmla="*/ 227 h 879"/>
                <a:gd name="T14" fmla="*/ 1247 w 1552"/>
                <a:gd name="T15" fmla="*/ 575 h 879"/>
                <a:gd name="T16" fmla="*/ 1286 w 1552"/>
                <a:gd name="T17" fmla="*/ 607 h 879"/>
                <a:gd name="T18" fmla="*/ 1044 w 1552"/>
                <a:gd name="T19" fmla="*/ 610 h 879"/>
                <a:gd name="T20" fmla="*/ 1091 w 1552"/>
                <a:gd name="T21" fmla="*/ 581 h 879"/>
                <a:gd name="T22" fmla="*/ 1094 w 1552"/>
                <a:gd name="T23" fmla="*/ 216 h 879"/>
                <a:gd name="T24" fmla="*/ 1058 w 1552"/>
                <a:gd name="T25" fmla="*/ 185 h 879"/>
                <a:gd name="T26" fmla="*/ 703 w 1552"/>
                <a:gd name="T27" fmla="*/ 173 h 879"/>
                <a:gd name="T28" fmla="*/ 723 w 1552"/>
                <a:gd name="T29" fmla="*/ 198 h 879"/>
                <a:gd name="T30" fmla="*/ 771 w 1552"/>
                <a:gd name="T31" fmla="*/ 175 h 879"/>
                <a:gd name="T32" fmla="*/ 863 w 1552"/>
                <a:gd name="T33" fmla="*/ 170 h 879"/>
                <a:gd name="T34" fmla="*/ 977 w 1552"/>
                <a:gd name="T35" fmla="*/ 228 h 879"/>
                <a:gd name="T36" fmla="*/ 1035 w 1552"/>
                <a:gd name="T37" fmla="*/ 346 h 879"/>
                <a:gd name="T38" fmla="*/ 1023 w 1552"/>
                <a:gd name="T39" fmla="*/ 491 h 879"/>
                <a:gd name="T40" fmla="*/ 946 w 1552"/>
                <a:gd name="T41" fmla="*/ 591 h 879"/>
                <a:gd name="T42" fmla="*/ 814 w 1552"/>
                <a:gd name="T43" fmla="*/ 625 h 879"/>
                <a:gd name="T44" fmla="*/ 749 w 1552"/>
                <a:gd name="T45" fmla="*/ 610 h 879"/>
                <a:gd name="T46" fmla="*/ 735 w 1552"/>
                <a:gd name="T47" fmla="*/ 850 h 879"/>
                <a:gd name="T48" fmla="*/ 781 w 1552"/>
                <a:gd name="T49" fmla="*/ 869 h 879"/>
                <a:gd name="T50" fmla="*/ 552 w 1552"/>
                <a:gd name="T51" fmla="*/ 867 h 879"/>
                <a:gd name="T52" fmla="*/ 587 w 1552"/>
                <a:gd name="T53" fmla="*/ 846 h 879"/>
                <a:gd name="T54" fmla="*/ 581 w 1552"/>
                <a:gd name="T55" fmla="*/ 203 h 879"/>
                <a:gd name="T56" fmla="*/ 522 w 1552"/>
                <a:gd name="T57" fmla="*/ 172 h 879"/>
                <a:gd name="T58" fmla="*/ 895 w 1552"/>
                <a:gd name="T59" fmla="*/ 245 h 879"/>
                <a:gd name="T60" fmla="*/ 860 w 1552"/>
                <a:gd name="T61" fmla="*/ 188 h 879"/>
                <a:gd name="T62" fmla="*/ 793 w 1552"/>
                <a:gd name="T63" fmla="*/ 178 h 879"/>
                <a:gd name="T64" fmla="*/ 726 w 1552"/>
                <a:gd name="T65" fmla="*/ 208 h 879"/>
                <a:gd name="T66" fmla="*/ 729 w 1552"/>
                <a:gd name="T67" fmla="*/ 412 h 879"/>
                <a:gd name="T68" fmla="*/ 749 w 1552"/>
                <a:gd name="T69" fmla="*/ 599 h 879"/>
                <a:gd name="T70" fmla="*/ 814 w 1552"/>
                <a:gd name="T71" fmla="*/ 617 h 879"/>
                <a:gd name="T72" fmla="*/ 878 w 1552"/>
                <a:gd name="T73" fmla="*/ 588 h 879"/>
                <a:gd name="T74" fmla="*/ 898 w 1552"/>
                <a:gd name="T75" fmla="*/ 510 h 879"/>
                <a:gd name="T76" fmla="*/ 199 w 1552"/>
                <a:gd name="T77" fmla="*/ 576 h 879"/>
                <a:gd name="T78" fmla="*/ 264 w 1552"/>
                <a:gd name="T79" fmla="*/ 611 h 879"/>
                <a:gd name="T80" fmla="*/ 34 w 1552"/>
                <a:gd name="T81" fmla="*/ 599 h 879"/>
                <a:gd name="T82" fmla="*/ 56 w 1552"/>
                <a:gd name="T83" fmla="*/ 244 h 879"/>
                <a:gd name="T84" fmla="*/ 33 w 1552"/>
                <a:gd name="T85" fmla="*/ 192 h 879"/>
                <a:gd name="T86" fmla="*/ 170 w 1552"/>
                <a:gd name="T87" fmla="*/ 173 h 879"/>
                <a:gd name="T88" fmla="*/ 189 w 1552"/>
                <a:gd name="T89" fmla="*/ 199 h 879"/>
                <a:gd name="T90" fmla="*/ 236 w 1552"/>
                <a:gd name="T91" fmla="*/ 176 h 879"/>
                <a:gd name="T92" fmla="*/ 333 w 1552"/>
                <a:gd name="T93" fmla="*/ 170 h 879"/>
                <a:gd name="T94" fmla="*/ 448 w 1552"/>
                <a:gd name="T95" fmla="*/ 209 h 879"/>
                <a:gd name="T96" fmla="*/ 500 w 1552"/>
                <a:gd name="T97" fmla="*/ 294 h 879"/>
                <a:gd name="T98" fmla="*/ 512 w 1552"/>
                <a:gd name="T99" fmla="*/ 584 h 879"/>
                <a:gd name="T100" fmla="*/ 561 w 1552"/>
                <a:gd name="T101" fmla="*/ 620 h 879"/>
                <a:gd name="T102" fmla="*/ 349 w 1552"/>
                <a:gd name="T103" fmla="*/ 595 h 879"/>
                <a:gd name="T104" fmla="*/ 366 w 1552"/>
                <a:gd name="T105" fmla="*/ 322 h 879"/>
                <a:gd name="T106" fmla="*/ 350 w 1552"/>
                <a:gd name="T107" fmla="*/ 229 h 879"/>
                <a:gd name="T108" fmla="*/ 310 w 1552"/>
                <a:gd name="T109" fmla="*/ 182 h 879"/>
                <a:gd name="T110" fmla="*/ 246 w 1552"/>
                <a:gd name="T111" fmla="*/ 182 h 879"/>
                <a:gd name="T112" fmla="*/ 193 w 1552"/>
                <a:gd name="T113" fmla="*/ 225 h 879"/>
                <a:gd name="T114" fmla="*/ 1522 w 1552"/>
                <a:gd name="T115" fmla="*/ 87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2" h="879">
                  <a:moveTo>
                    <a:pt x="1108" y="120"/>
                  </a:moveTo>
                  <a:lnTo>
                    <a:pt x="1100" y="108"/>
                  </a:lnTo>
                  <a:lnTo>
                    <a:pt x="1093" y="97"/>
                  </a:lnTo>
                  <a:lnTo>
                    <a:pt x="1090" y="84"/>
                  </a:lnTo>
                  <a:lnTo>
                    <a:pt x="1088" y="71"/>
                  </a:lnTo>
                  <a:lnTo>
                    <a:pt x="1090" y="57"/>
                  </a:lnTo>
                  <a:lnTo>
                    <a:pt x="1093" y="44"/>
                  </a:lnTo>
                  <a:lnTo>
                    <a:pt x="1100" y="32"/>
                  </a:lnTo>
                  <a:lnTo>
                    <a:pt x="1108" y="21"/>
                  </a:lnTo>
                  <a:lnTo>
                    <a:pt x="1119" y="12"/>
                  </a:lnTo>
                  <a:lnTo>
                    <a:pt x="1131" y="6"/>
                  </a:lnTo>
                  <a:lnTo>
                    <a:pt x="1144" y="2"/>
                  </a:lnTo>
                  <a:lnTo>
                    <a:pt x="1157" y="0"/>
                  </a:lnTo>
                  <a:lnTo>
                    <a:pt x="1172" y="2"/>
                  </a:lnTo>
                  <a:lnTo>
                    <a:pt x="1185" y="6"/>
                  </a:lnTo>
                  <a:lnTo>
                    <a:pt x="1196" y="12"/>
                  </a:lnTo>
                  <a:lnTo>
                    <a:pt x="1206" y="21"/>
                  </a:lnTo>
                  <a:lnTo>
                    <a:pt x="1217" y="32"/>
                  </a:lnTo>
                  <a:lnTo>
                    <a:pt x="1222" y="44"/>
                  </a:lnTo>
                  <a:lnTo>
                    <a:pt x="1227" y="57"/>
                  </a:lnTo>
                  <a:lnTo>
                    <a:pt x="1228" y="71"/>
                  </a:lnTo>
                  <a:lnTo>
                    <a:pt x="1227" y="84"/>
                  </a:lnTo>
                  <a:lnTo>
                    <a:pt x="1222" y="97"/>
                  </a:lnTo>
                  <a:lnTo>
                    <a:pt x="1217" y="108"/>
                  </a:lnTo>
                  <a:lnTo>
                    <a:pt x="1206" y="120"/>
                  </a:lnTo>
                  <a:lnTo>
                    <a:pt x="1196" y="129"/>
                  </a:lnTo>
                  <a:lnTo>
                    <a:pt x="1185" y="136"/>
                  </a:lnTo>
                  <a:lnTo>
                    <a:pt x="1172" y="139"/>
                  </a:lnTo>
                  <a:lnTo>
                    <a:pt x="1157" y="140"/>
                  </a:lnTo>
                  <a:lnTo>
                    <a:pt x="1144" y="139"/>
                  </a:lnTo>
                  <a:lnTo>
                    <a:pt x="1131" y="136"/>
                  </a:lnTo>
                  <a:lnTo>
                    <a:pt x="1119" y="129"/>
                  </a:lnTo>
                  <a:lnTo>
                    <a:pt x="1108" y="120"/>
                  </a:lnTo>
                  <a:close/>
                  <a:moveTo>
                    <a:pt x="1026" y="172"/>
                  </a:moveTo>
                  <a:lnTo>
                    <a:pt x="1206" y="172"/>
                  </a:lnTo>
                  <a:lnTo>
                    <a:pt x="1214" y="173"/>
                  </a:lnTo>
                  <a:lnTo>
                    <a:pt x="1221" y="176"/>
                  </a:lnTo>
                  <a:lnTo>
                    <a:pt x="1228" y="182"/>
                  </a:lnTo>
                  <a:lnTo>
                    <a:pt x="1232" y="191"/>
                  </a:lnTo>
                  <a:lnTo>
                    <a:pt x="1237" y="201"/>
                  </a:lnTo>
                  <a:lnTo>
                    <a:pt x="1240" y="212"/>
                  </a:lnTo>
                  <a:lnTo>
                    <a:pt x="1241" y="227"/>
                  </a:lnTo>
                  <a:lnTo>
                    <a:pt x="1241" y="244"/>
                  </a:lnTo>
                  <a:lnTo>
                    <a:pt x="1241" y="549"/>
                  </a:lnTo>
                  <a:lnTo>
                    <a:pt x="1243" y="556"/>
                  </a:lnTo>
                  <a:lnTo>
                    <a:pt x="1243" y="563"/>
                  </a:lnTo>
                  <a:lnTo>
                    <a:pt x="1245" y="569"/>
                  </a:lnTo>
                  <a:lnTo>
                    <a:pt x="1247" y="575"/>
                  </a:lnTo>
                  <a:lnTo>
                    <a:pt x="1250" y="581"/>
                  </a:lnTo>
                  <a:lnTo>
                    <a:pt x="1254" y="586"/>
                  </a:lnTo>
                  <a:lnTo>
                    <a:pt x="1257" y="591"/>
                  </a:lnTo>
                  <a:lnTo>
                    <a:pt x="1263" y="595"/>
                  </a:lnTo>
                  <a:lnTo>
                    <a:pt x="1273" y="602"/>
                  </a:lnTo>
                  <a:lnTo>
                    <a:pt x="1286" y="607"/>
                  </a:lnTo>
                  <a:lnTo>
                    <a:pt x="1302" y="610"/>
                  </a:lnTo>
                  <a:lnTo>
                    <a:pt x="1319" y="611"/>
                  </a:lnTo>
                  <a:lnTo>
                    <a:pt x="1319" y="620"/>
                  </a:lnTo>
                  <a:lnTo>
                    <a:pt x="1026" y="620"/>
                  </a:lnTo>
                  <a:lnTo>
                    <a:pt x="1026" y="611"/>
                  </a:lnTo>
                  <a:lnTo>
                    <a:pt x="1044" y="610"/>
                  </a:lnTo>
                  <a:lnTo>
                    <a:pt x="1058" y="607"/>
                  </a:lnTo>
                  <a:lnTo>
                    <a:pt x="1070" y="602"/>
                  </a:lnTo>
                  <a:lnTo>
                    <a:pt x="1080" y="595"/>
                  </a:lnTo>
                  <a:lnTo>
                    <a:pt x="1084" y="591"/>
                  </a:lnTo>
                  <a:lnTo>
                    <a:pt x="1088" y="586"/>
                  </a:lnTo>
                  <a:lnTo>
                    <a:pt x="1091" y="581"/>
                  </a:lnTo>
                  <a:lnTo>
                    <a:pt x="1094" y="576"/>
                  </a:lnTo>
                  <a:lnTo>
                    <a:pt x="1097" y="563"/>
                  </a:lnTo>
                  <a:lnTo>
                    <a:pt x="1098" y="549"/>
                  </a:lnTo>
                  <a:lnTo>
                    <a:pt x="1098" y="244"/>
                  </a:lnTo>
                  <a:lnTo>
                    <a:pt x="1097" y="229"/>
                  </a:lnTo>
                  <a:lnTo>
                    <a:pt x="1094" y="216"/>
                  </a:lnTo>
                  <a:lnTo>
                    <a:pt x="1091" y="211"/>
                  </a:lnTo>
                  <a:lnTo>
                    <a:pt x="1088" y="205"/>
                  </a:lnTo>
                  <a:lnTo>
                    <a:pt x="1084" y="201"/>
                  </a:lnTo>
                  <a:lnTo>
                    <a:pt x="1080" y="196"/>
                  </a:lnTo>
                  <a:lnTo>
                    <a:pt x="1070" y="191"/>
                  </a:lnTo>
                  <a:lnTo>
                    <a:pt x="1058" y="185"/>
                  </a:lnTo>
                  <a:lnTo>
                    <a:pt x="1044" y="182"/>
                  </a:lnTo>
                  <a:lnTo>
                    <a:pt x="1026" y="180"/>
                  </a:lnTo>
                  <a:lnTo>
                    <a:pt x="1026" y="172"/>
                  </a:lnTo>
                  <a:close/>
                  <a:moveTo>
                    <a:pt x="693" y="172"/>
                  </a:moveTo>
                  <a:lnTo>
                    <a:pt x="699" y="172"/>
                  </a:lnTo>
                  <a:lnTo>
                    <a:pt x="703" y="173"/>
                  </a:lnTo>
                  <a:lnTo>
                    <a:pt x="708" y="175"/>
                  </a:lnTo>
                  <a:lnTo>
                    <a:pt x="712" y="178"/>
                  </a:lnTo>
                  <a:lnTo>
                    <a:pt x="715" y="182"/>
                  </a:lnTo>
                  <a:lnTo>
                    <a:pt x="718" y="186"/>
                  </a:lnTo>
                  <a:lnTo>
                    <a:pt x="721" y="192"/>
                  </a:lnTo>
                  <a:lnTo>
                    <a:pt x="723" y="198"/>
                  </a:lnTo>
                  <a:lnTo>
                    <a:pt x="723" y="198"/>
                  </a:lnTo>
                  <a:lnTo>
                    <a:pt x="725" y="199"/>
                  </a:lnTo>
                  <a:lnTo>
                    <a:pt x="736" y="191"/>
                  </a:lnTo>
                  <a:lnTo>
                    <a:pt x="748" y="185"/>
                  </a:lnTo>
                  <a:lnTo>
                    <a:pt x="760" y="179"/>
                  </a:lnTo>
                  <a:lnTo>
                    <a:pt x="771" y="175"/>
                  </a:lnTo>
                  <a:lnTo>
                    <a:pt x="781" y="172"/>
                  </a:lnTo>
                  <a:lnTo>
                    <a:pt x="793" y="169"/>
                  </a:lnTo>
                  <a:lnTo>
                    <a:pt x="804" y="167"/>
                  </a:lnTo>
                  <a:lnTo>
                    <a:pt x="814" y="167"/>
                  </a:lnTo>
                  <a:lnTo>
                    <a:pt x="839" y="167"/>
                  </a:lnTo>
                  <a:lnTo>
                    <a:pt x="863" y="170"/>
                  </a:lnTo>
                  <a:lnTo>
                    <a:pt x="885" y="176"/>
                  </a:lnTo>
                  <a:lnTo>
                    <a:pt x="907" y="182"/>
                  </a:lnTo>
                  <a:lnTo>
                    <a:pt x="925" y="191"/>
                  </a:lnTo>
                  <a:lnTo>
                    <a:pt x="944" y="202"/>
                  </a:lnTo>
                  <a:lnTo>
                    <a:pt x="961" y="214"/>
                  </a:lnTo>
                  <a:lnTo>
                    <a:pt x="977" y="228"/>
                  </a:lnTo>
                  <a:lnTo>
                    <a:pt x="992" y="244"/>
                  </a:lnTo>
                  <a:lnTo>
                    <a:pt x="1005" y="261"/>
                  </a:lnTo>
                  <a:lnTo>
                    <a:pt x="1015" y="280"/>
                  </a:lnTo>
                  <a:lnTo>
                    <a:pt x="1023" y="301"/>
                  </a:lnTo>
                  <a:lnTo>
                    <a:pt x="1031" y="323"/>
                  </a:lnTo>
                  <a:lnTo>
                    <a:pt x="1035" y="346"/>
                  </a:lnTo>
                  <a:lnTo>
                    <a:pt x="1038" y="371"/>
                  </a:lnTo>
                  <a:lnTo>
                    <a:pt x="1039" y="396"/>
                  </a:lnTo>
                  <a:lnTo>
                    <a:pt x="1038" y="422"/>
                  </a:lnTo>
                  <a:lnTo>
                    <a:pt x="1035" y="447"/>
                  </a:lnTo>
                  <a:lnTo>
                    <a:pt x="1031" y="470"/>
                  </a:lnTo>
                  <a:lnTo>
                    <a:pt x="1023" y="491"/>
                  </a:lnTo>
                  <a:lnTo>
                    <a:pt x="1015" y="513"/>
                  </a:lnTo>
                  <a:lnTo>
                    <a:pt x="1005" y="532"/>
                  </a:lnTo>
                  <a:lnTo>
                    <a:pt x="992" y="549"/>
                  </a:lnTo>
                  <a:lnTo>
                    <a:pt x="979" y="565"/>
                  </a:lnTo>
                  <a:lnTo>
                    <a:pt x="963" y="579"/>
                  </a:lnTo>
                  <a:lnTo>
                    <a:pt x="946" y="591"/>
                  </a:lnTo>
                  <a:lnTo>
                    <a:pt x="927" y="601"/>
                  </a:lnTo>
                  <a:lnTo>
                    <a:pt x="907" y="610"/>
                  </a:lnTo>
                  <a:lnTo>
                    <a:pt x="886" y="617"/>
                  </a:lnTo>
                  <a:lnTo>
                    <a:pt x="863" y="621"/>
                  </a:lnTo>
                  <a:lnTo>
                    <a:pt x="840" y="624"/>
                  </a:lnTo>
                  <a:lnTo>
                    <a:pt x="814" y="625"/>
                  </a:lnTo>
                  <a:lnTo>
                    <a:pt x="804" y="625"/>
                  </a:lnTo>
                  <a:lnTo>
                    <a:pt x="793" y="624"/>
                  </a:lnTo>
                  <a:lnTo>
                    <a:pt x="783" y="621"/>
                  </a:lnTo>
                  <a:lnTo>
                    <a:pt x="771" y="618"/>
                  </a:lnTo>
                  <a:lnTo>
                    <a:pt x="761" y="614"/>
                  </a:lnTo>
                  <a:lnTo>
                    <a:pt x="749" y="610"/>
                  </a:lnTo>
                  <a:lnTo>
                    <a:pt x="739" y="604"/>
                  </a:lnTo>
                  <a:lnTo>
                    <a:pt x="728" y="597"/>
                  </a:lnTo>
                  <a:lnTo>
                    <a:pt x="728" y="821"/>
                  </a:lnTo>
                  <a:lnTo>
                    <a:pt x="729" y="836"/>
                  </a:lnTo>
                  <a:lnTo>
                    <a:pt x="732" y="846"/>
                  </a:lnTo>
                  <a:lnTo>
                    <a:pt x="735" y="850"/>
                  </a:lnTo>
                  <a:lnTo>
                    <a:pt x="738" y="854"/>
                  </a:lnTo>
                  <a:lnTo>
                    <a:pt x="742" y="857"/>
                  </a:lnTo>
                  <a:lnTo>
                    <a:pt x="745" y="860"/>
                  </a:lnTo>
                  <a:lnTo>
                    <a:pt x="755" y="864"/>
                  </a:lnTo>
                  <a:lnTo>
                    <a:pt x="767" y="867"/>
                  </a:lnTo>
                  <a:lnTo>
                    <a:pt x="781" y="869"/>
                  </a:lnTo>
                  <a:lnTo>
                    <a:pt x="797" y="869"/>
                  </a:lnTo>
                  <a:lnTo>
                    <a:pt x="797" y="879"/>
                  </a:lnTo>
                  <a:lnTo>
                    <a:pt x="522" y="879"/>
                  </a:lnTo>
                  <a:lnTo>
                    <a:pt x="522" y="869"/>
                  </a:lnTo>
                  <a:lnTo>
                    <a:pt x="538" y="869"/>
                  </a:lnTo>
                  <a:lnTo>
                    <a:pt x="552" y="867"/>
                  </a:lnTo>
                  <a:lnTo>
                    <a:pt x="563" y="864"/>
                  </a:lnTo>
                  <a:lnTo>
                    <a:pt x="574" y="860"/>
                  </a:lnTo>
                  <a:lnTo>
                    <a:pt x="576" y="857"/>
                  </a:lnTo>
                  <a:lnTo>
                    <a:pt x="581" y="854"/>
                  </a:lnTo>
                  <a:lnTo>
                    <a:pt x="584" y="850"/>
                  </a:lnTo>
                  <a:lnTo>
                    <a:pt x="587" y="846"/>
                  </a:lnTo>
                  <a:lnTo>
                    <a:pt x="589" y="836"/>
                  </a:lnTo>
                  <a:lnTo>
                    <a:pt x="591" y="821"/>
                  </a:lnTo>
                  <a:lnTo>
                    <a:pt x="591" y="241"/>
                  </a:lnTo>
                  <a:lnTo>
                    <a:pt x="589" y="227"/>
                  </a:lnTo>
                  <a:lnTo>
                    <a:pt x="587" y="215"/>
                  </a:lnTo>
                  <a:lnTo>
                    <a:pt x="581" y="203"/>
                  </a:lnTo>
                  <a:lnTo>
                    <a:pt x="574" y="196"/>
                  </a:lnTo>
                  <a:lnTo>
                    <a:pt x="563" y="189"/>
                  </a:lnTo>
                  <a:lnTo>
                    <a:pt x="552" y="185"/>
                  </a:lnTo>
                  <a:lnTo>
                    <a:pt x="538" y="182"/>
                  </a:lnTo>
                  <a:lnTo>
                    <a:pt x="522" y="180"/>
                  </a:lnTo>
                  <a:lnTo>
                    <a:pt x="522" y="172"/>
                  </a:lnTo>
                  <a:lnTo>
                    <a:pt x="693" y="172"/>
                  </a:lnTo>
                  <a:close/>
                  <a:moveTo>
                    <a:pt x="901" y="396"/>
                  </a:moveTo>
                  <a:lnTo>
                    <a:pt x="901" y="330"/>
                  </a:lnTo>
                  <a:lnTo>
                    <a:pt x="898" y="280"/>
                  </a:lnTo>
                  <a:lnTo>
                    <a:pt x="896" y="261"/>
                  </a:lnTo>
                  <a:lnTo>
                    <a:pt x="895" y="245"/>
                  </a:lnTo>
                  <a:lnTo>
                    <a:pt x="894" y="234"/>
                  </a:lnTo>
                  <a:lnTo>
                    <a:pt x="891" y="225"/>
                  </a:lnTo>
                  <a:lnTo>
                    <a:pt x="885" y="214"/>
                  </a:lnTo>
                  <a:lnTo>
                    <a:pt x="878" y="203"/>
                  </a:lnTo>
                  <a:lnTo>
                    <a:pt x="871" y="195"/>
                  </a:lnTo>
                  <a:lnTo>
                    <a:pt x="860" y="188"/>
                  </a:lnTo>
                  <a:lnTo>
                    <a:pt x="852" y="183"/>
                  </a:lnTo>
                  <a:lnTo>
                    <a:pt x="840" y="179"/>
                  </a:lnTo>
                  <a:lnTo>
                    <a:pt x="827" y="176"/>
                  </a:lnTo>
                  <a:lnTo>
                    <a:pt x="814" y="176"/>
                  </a:lnTo>
                  <a:lnTo>
                    <a:pt x="803" y="176"/>
                  </a:lnTo>
                  <a:lnTo>
                    <a:pt x="793" y="178"/>
                  </a:lnTo>
                  <a:lnTo>
                    <a:pt x="781" y="180"/>
                  </a:lnTo>
                  <a:lnTo>
                    <a:pt x="770" y="183"/>
                  </a:lnTo>
                  <a:lnTo>
                    <a:pt x="760" y="189"/>
                  </a:lnTo>
                  <a:lnTo>
                    <a:pt x="748" y="193"/>
                  </a:lnTo>
                  <a:lnTo>
                    <a:pt x="738" y="201"/>
                  </a:lnTo>
                  <a:lnTo>
                    <a:pt x="726" y="208"/>
                  </a:lnTo>
                  <a:lnTo>
                    <a:pt x="728" y="222"/>
                  </a:lnTo>
                  <a:lnTo>
                    <a:pt x="728" y="238"/>
                  </a:lnTo>
                  <a:lnTo>
                    <a:pt x="729" y="281"/>
                  </a:lnTo>
                  <a:lnTo>
                    <a:pt x="729" y="324"/>
                  </a:lnTo>
                  <a:lnTo>
                    <a:pt x="729" y="368"/>
                  </a:lnTo>
                  <a:lnTo>
                    <a:pt x="729" y="412"/>
                  </a:lnTo>
                  <a:lnTo>
                    <a:pt x="729" y="455"/>
                  </a:lnTo>
                  <a:lnTo>
                    <a:pt x="728" y="499"/>
                  </a:lnTo>
                  <a:lnTo>
                    <a:pt x="728" y="542"/>
                  </a:lnTo>
                  <a:lnTo>
                    <a:pt x="728" y="585"/>
                  </a:lnTo>
                  <a:lnTo>
                    <a:pt x="739" y="592"/>
                  </a:lnTo>
                  <a:lnTo>
                    <a:pt x="749" y="599"/>
                  </a:lnTo>
                  <a:lnTo>
                    <a:pt x="760" y="604"/>
                  </a:lnTo>
                  <a:lnTo>
                    <a:pt x="771" y="608"/>
                  </a:lnTo>
                  <a:lnTo>
                    <a:pt x="781" y="612"/>
                  </a:lnTo>
                  <a:lnTo>
                    <a:pt x="793" y="614"/>
                  </a:lnTo>
                  <a:lnTo>
                    <a:pt x="804" y="615"/>
                  </a:lnTo>
                  <a:lnTo>
                    <a:pt x="814" y="617"/>
                  </a:lnTo>
                  <a:lnTo>
                    <a:pt x="829" y="615"/>
                  </a:lnTo>
                  <a:lnTo>
                    <a:pt x="840" y="614"/>
                  </a:lnTo>
                  <a:lnTo>
                    <a:pt x="852" y="610"/>
                  </a:lnTo>
                  <a:lnTo>
                    <a:pt x="862" y="604"/>
                  </a:lnTo>
                  <a:lnTo>
                    <a:pt x="871" y="597"/>
                  </a:lnTo>
                  <a:lnTo>
                    <a:pt x="878" y="588"/>
                  </a:lnTo>
                  <a:lnTo>
                    <a:pt x="885" y="579"/>
                  </a:lnTo>
                  <a:lnTo>
                    <a:pt x="891" y="566"/>
                  </a:lnTo>
                  <a:lnTo>
                    <a:pt x="894" y="558"/>
                  </a:lnTo>
                  <a:lnTo>
                    <a:pt x="895" y="546"/>
                  </a:lnTo>
                  <a:lnTo>
                    <a:pt x="896" y="530"/>
                  </a:lnTo>
                  <a:lnTo>
                    <a:pt x="898" y="510"/>
                  </a:lnTo>
                  <a:lnTo>
                    <a:pt x="901" y="461"/>
                  </a:lnTo>
                  <a:lnTo>
                    <a:pt x="901" y="396"/>
                  </a:lnTo>
                  <a:close/>
                  <a:moveTo>
                    <a:pt x="194" y="283"/>
                  </a:moveTo>
                  <a:lnTo>
                    <a:pt x="194" y="549"/>
                  </a:lnTo>
                  <a:lnTo>
                    <a:pt x="194" y="563"/>
                  </a:lnTo>
                  <a:lnTo>
                    <a:pt x="199" y="576"/>
                  </a:lnTo>
                  <a:lnTo>
                    <a:pt x="203" y="586"/>
                  </a:lnTo>
                  <a:lnTo>
                    <a:pt x="212" y="595"/>
                  </a:lnTo>
                  <a:lnTo>
                    <a:pt x="220" y="602"/>
                  </a:lnTo>
                  <a:lnTo>
                    <a:pt x="233" y="607"/>
                  </a:lnTo>
                  <a:lnTo>
                    <a:pt x="246" y="610"/>
                  </a:lnTo>
                  <a:lnTo>
                    <a:pt x="264" y="611"/>
                  </a:lnTo>
                  <a:lnTo>
                    <a:pt x="264" y="620"/>
                  </a:lnTo>
                  <a:lnTo>
                    <a:pt x="0" y="620"/>
                  </a:lnTo>
                  <a:lnTo>
                    <a:pt x="0" y="611"/>
                  </a:lnTo>
                  <a:lnTo>
                    <a:pt x="13" y="608"/>
                  </a:lnTo>
                  <a:lnTo>
                    <a:pt x="24" y="605"/>
                  </a:lnTo>
                  <a:lnTo>
                    <a:pt x="34" y="599"/>
                  </a:lnTo>
                  <a:lnTo>
                    <a:pt x="42" y="592"/>
                  </a:lnTo>
                  <a:lnTo>
                    <a:pt x="49" y="584"/>
                  </a:lnTo>
                  <a:lnTo>
                    <a:pt x="53" y="574"/>
                  </a:lnTo>
                  <a:lnTo>
                    <a:pt x="55" y="562"/>
                  </a:lnTo>
                  <a:lnTo>
                    <a:pt x="56" y="549"/>
                  </a:lnTo>
                  <a:lnTo>
                    <a:pt x="56" y="244"/>
                  </a:lnTo>
                  <a:lnTo>
                    <a:pt x="56" y="232"/>
                  </a:lnTo>
                  <a:lnTo>
                    <a:pt x="53" y="222"/>
                  </a:lnTo>
                  <a:lnTo>
                    <a:pt x="50" y="212"/>
                  </a:lnTo>
                  <a:lnTo>
                    <a:pt x="46" y="205"/>
                  </a:lnTo>
                  <a:lnTo>
                    <a:pt x="40" y="198"/>
                  </a:lnTo>
                  <a:lnTo>
                    <a:pt x="33" y="192"/>
                  </a:lnTo>
                  <a:lnTo>
                    <a:pt x="24" y="188"/>
                  </a:lnTo>
                  <a:lnTo>
                    <a:pt x="16" y="185"/>
                  </a:lnTo>
                  <a:lnTo>
                    <a:pt x="16" y="172"/>
                  </a:lnTo>
                  <a:lnTo>
                    <a:pt x="160" y="172"/>
                  </a:lnTo>
                  <a:lnTo>
                    <a:pt x="164" y="172"/>
                  </a:lnTo>
                  <a:lnTo>
                    <a:pt x="170" y="173"/>
                  </a:lnTo>
                  <a:lnTo>
                    <a:pt x="173" y="176"/>
                  </a:lnTo>
                  <a:lnTo>
                    <a:pt x="177" y="179"/>
                  </a:lnTo>
                  <a:lnTo>
                    <a:pt x="181" y="182"/>
                  </a:lnTo>
                  <a:lnTo>
                    <a:pt x="184" y="188"/>
                  </a:lnTo>
                  <a:lnTo>
                    <a:pt x="187" y="192"/>
                  </a:lnTo>
                  <a:lnTo>
                    <a:pt x="189" y="199"/>
                  </a:lnTo>
                  <a:lnTo>
                    <a:pt x="190" y="199"/>
                  </a:lnTo>
                  <a:lnTo>
                    <a:pt x="190" y="201"/>
                  </a:lnTo>
                  <a:lnTo>
                    <a:pt x="202" y="192"/>
                  </a:lnTo>
                  <a:lnTo>
                    <a:pt x="213" y="186"/>
                  </a:lnTo>
                  <a:lnTo>
                    <a:pt x="225" y="180"/>
                  </a:lnTo>
                  <a:lnTo>
                    <a:pt x="236" y="176"/>
                  </a:lnTo>
                  <a:lnTo>
                    <a:pt x="248" y="172"/>
                  </a:lnTo>
                  <a:lnTo>
                    <a:pt x="258" y="169"/>
                  </a:lnTo>
                  <a:lnTo>
                    <a:pt x="269" y="167"/>
                  </a:lnTo>
                  <a:lnTo>
                    <a:pt x="279" y="167"/>
                  </a:lnTo>
                  <a:lnTo>
                    <a:pt x="307" y="167"/>
                  </a:lnTo>
                  <a:lnTo>
                    <a:pt x="333" y="170"/>
                  </a:lnTo>
                  <a:lnTo>
                    <a:pt x="356" y="173"/>
                  </a:lnTo>
                  <a:lnTo>
                    <a:pt x="377" y="178"/>
                  </a:lnTo>
                  <a:lnTo>
                    <a:pt x="398" y="183"/>
                  </a:lnTo>
                  <a:lnTo>
                    <a:pt x="416" y="191"/>
                  </a:lnTo>
                  <a:lnTo>
                    <a:pt x="434" y="199"/>
                  </a:lnTo>
                  <a:lnTo>
                    <a:pt x="448" y="209"/>
                  </a:lnTo>
                  <a:lnTo>
                    <a:pt x="461" y="219"/>
                  </a:lnTo>
                  <a:lnTo>
                    <a:pt x="473" y="232"/>
                  </a:lnTo>
                  <a:lnTo>
                    <a:pt x="483" y="245"/>
                  </a:lnTo>
                  <a:lnTo>
                    <a:pt x="490" y="261"/>
                  </a:lnTo>
                  <a:lnTo>
                    <a:pt x="496" y="277"/>
                  </a:lnTo>
                  <a:lnTo>
                    <a:pt x="500" y="294"/>
                  </a:lnTo>
                  <a:lnTo>
                    <a:pt x="503" y="313"/>
                  </a:lnTo>
                  <a:lnTo>
                    <a:pt x="504" y="333"/>
                  </a:lnTo>
                  <a:lnTo>
                    <a:pt x="504" y="549"/>
                  </a:lnTo>
                  <a:lnTo>
                    <a:pt x="506" y="562"/>
                  </a:lnTo>
                  <a:lnTo>
                    <a:pt x="507" y="574"/>
                  </a:lnTo>
                  <a:lnTo>
                    <a:pt x="512" y="584"/>
                  </a:lnTo>
                  <a:lnTo>
                    <a:pt x="519" y="592"/>
                  </a:lnTo>
                  <a:lnTo>
                    <a:pt x="526" y="599"/>
                  </a:lnTo>
                  <a:lnTo>
                    <a:pt x="536" y="605"/>
                  </a:lnTo>
                  <a:lnTo>
                    <a:pt x="548" y="608"/>
                  </a:lnTo>
                  <a:lnTo>
                    <a:pt x="561" y="611"/>
                  </a:lnTo>
                  <a:lnTo>
                    <a:pt x="561" y="620"/>
                  </a:lnTo>
                  <a:lnTo>
                    <a:pt x="297" y="620"/>
                  </a:lnTo>
                  <a:lnTo>
                    <a:pt x="297" y="611"/>
                  </a:lnTo>
                  <a:lnTo>
                    <a:pt x="314" y="610"/>
                  </a:lnTo>
                  <a:lnTo>
                    <a:pt x="327" y="607"/>
                  </a:lnTo>
                  <a:lnTo>
                    <a:pt x="340" y="602"/>
                  </a:lnTo>
                  <a:lnTo>
                    <a:pt x="349" y="595"/>
                  </a:lnTo>
                  <a:lnTo>
                    <a:pt x="357" y="586"/>
                  </a:lnTo>
                  <a:lnTo>
                    <a:pt x="362" y="576"/>
                  </a:lnTo>
                  <a:lnTo>
                    <a:pt x="366" y="563"/>
                  </a:lnTo>
                  <a:lnTo>
                    <a:pt x="366" y="549"/>
                  </a:lnTo>
                  <a:lnTo>
                    <a:pt x="366" y="342"/>
                  </a:lnTo>
                  <a:lnTo>
                    <a:pt x="366" y="322"/>
                  </a:lnTo>
                  <a:lnTo>
                    <a:pt x="365" y="303"/>
                  </a:lnTo>
                  <a:lnTo>
                    <a:pt x="363" y="286"/>
                  </a:lnTo>
                  <a:lnTo>
                    <a:pt x="362" y="270"/>
                  </a:lnTo>
                  <a:lnTo>
                    <a:pt x="357" y="254"/>
                  </a:lnTo>
                  <a:lnTo>
                    <a:pt x="354" y="241"/>
                  </a:lnTo>
                  <a:lnTo>
                    <a:pt x="350" y="229"/>
                  </a:lnTo>
                  <a:lnTo>
                    <a:pt x="344" y="218"/>
                  </a:lnTo>
                  <a:lnTo>
                    <a:pt x="339" y="208"/>
                  </a:lnTo>
                  <a:lnTo>
                    <a:pt x="333" y="199"/>
                  </a:lnTo>
                  <a:lnTo>
                    <a:pt x="326" y="193"/>
                  </a:lnTo>
                  <a:lnTo>
                    <a:pt x="318" y="188"/>
                  </a:lnTo>
                  <a:lnTo>
                    <a:pt x="310" y="182"/>
                  </a:lnTo>
                  <a:lnTo>
                    <a:pt x="301" y="179"/>
                  </a:lnTo>
                  <a:lnTo>
                    <a:pt x="291" y="178"/>
                  </a:lnTo>
                  <a:lnTo>
                    <a:pt x="279" y="176"/>
                  </a:lnTo>
                  <a:lnTo>
                    <a:pt x="269" y="178"/>
                  </a:lnTo>
                  <a:lnTo>
                    <a:pt x="258" y="179"/>
                  </a:lnTo>
                  <a:lnTo>
                    <a:pt x="246" y="182"/>
                  </a:lnTo>
                  <a:lnTo>
                    <a:pt x="236" y="185"/>
                  </a:lnTo>
                  <a:lnTo>
                    <a:pt x="225" y="189"/>
                  </a:lnTo>
                  <a:lnTo>
                    <a:pt x="215" y="195"/>
                  </a:lnTo>
                  <a:lnTo>
                    <a:pt x="203" y="202"/>
                  </a:lnTo>
                  <a:lnTo>
                    <a:pt x="192" y="209"/>
                  </a:lnTo>
                  <a:lnTo>
                    <a:pt x="193" y="225"/>
                  </a:lnTo>
                  <a:lnTo>
                    <a:pt x="194" y="241"/>
                  </a:lnTo>
                  <a:lnTo>
                    <a:pt x="194" y="261"/>
                  </a:lnTo>
                  <a:lnTo>
                    <a:pt x="194" y="283"/>
                  </a:lnTo>
                  <a:close/>
                  <a:moveTo>
                    <a:pt x="1552" y="0"/>
                  </a:moveTo>
                  <a:lnTo>
                    <a:pt x="1552" y="879"/>
                  </a:lnTo>
                  <a:lnTo>
                    <a:pt x="1522" y="879"/>
                  </a:lnTo>
                  <a:lnTo>
                    <a:pt x="1522" y="0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004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51" name="Freeform 148">
              <a:extLst>
                <a:ext uri="{FF2B5EF4-FFF2-40B4-BE49-F238E27FC236}">
                  <a16:creationId xmlns:a16="http://schemas.microsoft.com/office/drawing/2014/main" id="{D4A4F76C-4030-43DE-A931-6638B1578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4688" y="6022975"/>
              <a:ext cx="1543050" cy="373062"/>
            </a:xfrm>
            <a:custGeom>
              <a:avLst/>
              <a:gdLst>
                <a:gd name="T0" fmla="*/ 51 w 2914"/>
                <a:gd name="T1" fmla="*/ 160 h 705"/>
                <a:gd name="T2" fmla="*/ 274 w 2914"/>
                <a:gd name="T3" fmla="*/ 86 h 705"/>
                <a:gd name="T4" fmla="*/ 319 w 2914"/>
                <a:gd name="T5" fmla="*/ 272 h 705"/>
                <a:gd name="T6" fmla="*/ 382 w 2914"/>
                <a:gd name="T7" fmla="*/ 204 h 705"/>
                <a:gd name="T8" fmla="*/ 475 w 2914"/>
                <a:gd name="T9" fmla="*/ 260 h 705"/>
                <a:gd name="T10" fmla="*/ 469 w 2914"/>
                <a:gd name="T11" fmla="*/ 190 h 705"/>
                <a:gd name="T12" fmla="*/ 643 w 2914"/>
                <a:gd name="T13" fmla="*/ 343 h 705"/>
                <a:gd name="T14" fmla="*/ 738 w 2914"/>
                <a:gd name="T15" fmla="*/ 272 h 705"/>
                <a:gd name="T16" fmla="*/ 746 w 2914"/>
                <a:gd name="T17" fmla="*/ 101 h 705"/>
                <a:gd name="T18" fmla="*/ 991 w 2914"/>
                <a:gd name="T19" fmla="*/ 104 h 705"/>
                <a:gd name="T20" fmla="*/ 828 w 2914"/>
                <a:gd name="T21" fmla="*/ 184 h 705"/>
                <a:gd name="T22" fmla="*/ 878 w 2914"/>
                <a:gd name="T23" fmla="*/ 116 h 705"/>
                <a:gd name="T24" fmla="*/ 1077 w 2914"/>
                <a:gd name="T25" fmla="*/ 124 h 705"/>
                <a:gd name="T26" fmla="*/ 1187 w 2914"/>
                <a:gd name="T27" fmla="*/ 161 h 705"/>
                <a:gd name="T28" fmla="*/ 1198 w 2914"/>
                <a:gd name="T29" fmla="*/ 75 h 705"/>
                <a:gd name="T30" fmla="*/ 1193 w 2914"/>
                <a:gd name="T31" fmla="*/ 190 h 705"/>
                <a:gd name="T32" fmla="*/ 1562 w 2914"/>
                <a:gd name="T33" fmla="*/ 269 h 705"/>
                <a:gd name="T34" fmla="*/ 1652 w 2914"/>
                <a:gd name="T35" fmla="*/ 138 h 705"/>
                <a:gd name="T36" fmla="*/ 1797 w 2914"/>
                <a:gd name="T37" fmla="*/ 157 h 705"/>
                <a:gd name="T38" fmla="*/ 1801 w 2914"/>
                <a:gd name="T39" fmla="*/ 70 h 705"/>
                <a:gd name="T40" fmla="*/ 1759 w 2914"/>
                <a:gd name="T41" fmla="*/ 201 h 705"/>
                <a:gd name="T42" fmla="*/ 1916 w 2914"/>
                <a:gd name="T43" fmla="*/ 317 h 705"/>
                <a:gd name="T44" fmla="*/ 2097 w 2914"/>
                <a:gd name="T45" fmla="*/ 240 h 705"/>
                <a:gd name="T46" fmla="*/ 2075 w 2914"/>
                <a:gd name="T47" fmla="*/ 70 h 705"/>
                <a:gd name="T48" fmla="*/ 2069 w 2914"/>
                <a:gd name="T49" fmla="*/ 151 h 705"/>
                <a:gd name="T50" fmla="*/ 2176 w 2914"/>
                <a:gd name="T51" fmla="*/ 1 h 705"/>
                <a:gd name="T52" fmla="*/ 2343 w 2914"/>
                <a:gd name="T53" fmla="*/ 206 h 705"/>
                <a:gd name="T54" fmla="*/ 2517 w 2914"/>
                <a:gd name="T55" fmla="*/ 160 h 705"/>
                <a:gd name="T56" fmla="*/ 2392 w 2914"/>
                <a:gd name="T57" fmla="*/ 112 h 705"/>
                <a:gd name="T58" fmla="*/ 2705 w 2914"/>
                <a:gd name="T59" fmla="*/ 269 h 705"/>
                <a:gd name="T60" fmla="*/ 2768 w 2914"/>
                <a:gd name="T61" fmla="*/ 86 h 705"/>
                <a:gd name="T62" fmla="*/ 2813 w 2914"/>
                <a:gd name="T63" fmla="*/ 272 h 705"/>
                <a:gd name="T64" fmla="*/ 2876 w 2914"/>
                <a:gd name="T65" fmla="*/ 204 h 705"/>
                <a:gd name="T66" fmla="*/ 10 w 2914"/>
                <a:gd name="T67" fmla="*/ 612 h 705"/>
                <a:gd name="T68" fmla="*/ 49 w 2914"/>
                <a:gd name="T69" fmla="*/ 474 h 705"/>
                <a:gd name="T70" fmla="*/ 170 w 2914"/>
                <a:gd name="T71" fmla="*/ 600 h 705"/>
                <a:gd name="T72" fmla="*/ 133 w 2914"/>
                <a:gd name="T73" fmla="*/ 573 h 705"/>
                <a:gd name="T74" fmla="*/ 405 w 2914"/>
                <a:gd name="T75" fmla="*/ 616 h 705"/>
                <a:gd name="T76" fmla="*/ 492 w 2914"/>
                <a:gd name="T77" fmla="*/ 471 h 705"/>
                <a:gd name="T78" fmla="*/ 478 w 2914"/>
                <a:gd name="T79" fmla="*/ 413 h 705"/>
                <a:gd name="T80" fmla="*/ 678 w 2914"/>
                <a:gd name="T81" fmla="*/ 479 h 705"/>
                <a:gd name="T82" fmla="*/ 888 w 2914"/>
                <a:gd name="T83" fmla="*/ 453 h 705"/>
                <a:gd name="T84" fmla="*/ 906 w 2914"/>
                <a:gd name="T85" fmla="*/ 469 h 705"/>
                <a:gd name="T86" fmla="*/ 1197 w 2914"/>
                <a:gd name="T87" fmla="*/ 466 h 705"/>
                <a:gd name="T88" fmla="*/ 1034 w 2914"/>
                <a:gd name="T89" fmla="*/ 547 h 705"/>
                <a:gd name="T90" fmla="*/ 1084 w 2914"/>
                <a:gd name="T91" fmla="*/ 479 h 705"/>
                <a:gd name="T92" fmla="*/ 1495 w 2914"/>
                <a:gd name="T93" fmla="*/ 586 h 705"/>
                <a:gd name="T94" fmla="*/ 1471 w 2914"/>
                <a:gd name="T95" fmla="*/ 551 h 705"/>
                <a:gd name="T96" fmla="*/ 1622 w 2914"/>
                <a:gd name="T97" fmla="*/ 626 h 705"/>
                <a:gd name="T98" fmla="*/ 1655 w 2914"/>
                <a:gd name="T99" fmla="*/ 465 h 705"/>
                <a:gd name="T100" fmla="*/ 1763 w 2914"/>
                <a:gd name="T101" fmla="*/ 571 h 705"/>
                <a:gd name="T102" fmla="*/ 1720 w 2914"/>
                <a:gd name="T103" fmla="*/ 586 h 705"/>
                <a:gd name="T104" fmla="*/ 1960 w 2914"/>
                <a:gd name="T105" fmla="*/ 492 h 705"/>
                <a:gd name="T106" fmla="*/ 2010 w 2914"/>
                <a:gd name="T107" fmla="*/ 462 h 705"/>
                <a:gd name="T108" fmla="*/ 2091 w 2914"/>
                <a:gd name="T109" fmla="*/ 635 h 705"/>
                <a:gd name="T110" fmla="*/ 2127 w 2914"/>
                <a:gd name="T111" fmla="*/ 580 h 705"/>
                <a:gd name="T112" fmla="*/ 2249 w 2914"/>
                <a:gd name="T113" fmla="*/ 632 h 705"/>
                <a:gd name="T114" fmla="*/ 2496 w 2914"/>
                <a:gd name="T115" fmla="*/ 502 h 705"/>
                <a:gd name="T116" fmla="*/ 2494 w 2914"/>
                <a:gd name="T117" fmla="*/ 439 h 705"/>
                <a:gd name="T118" fmla="*/ 2402 w 2914"/>
                <a:gd name="T119" fmla="*/ 596 h 705"/>
                <a:gd name="T120" fmla="*/ 2650 w 2914"/>
                <a:gd name="T121" fmla="*/ 433 h 705"/>
                <a:gd name="T122" fmla="*/ 2605 w 2914"/>
                <a:gd name="T123" fmla="*/ 49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14" h="705">
                  <a:moveTo>
                    <a:pt x="16" y="269"/>
                  </a:moveTo>
                  <a:lnTo>
                    <a:pt x="16" y="1"/>
                  </a:lnTo>
                  <a:lnTo>
                    <a:pt x="117" y="1"/>
                  </a:lnTo>
                  <a:lnTo>
                    <a:pt x="140" y="1"/>
                  </a:lnTo>
                  <a:lnTo>
                    <a:pt x="157" y="3"/>
                  </a:lnTo>
                  <a:lnTo>
                    <a:pt x="168" y="6"/>
                  </a:lnTo>
                  <a:lnTo>
                    <a:pt x="176" y="8"/>
                  </a:lnTo>
                  <a:lnTo>
                    <a:pt x="183" y="11"/>
                  </a:lnTo>
                  <a:lnTo>
                    <a:pt x="191" y="16"/>
                  </a:lnTo>
                  <a:lnTo>
                    <a:pt x="198" y="21"/>
                  </a:lnTo>
                  <a:lnTo>
                    <a:pt x="204" y="27"/>
                  </a:lnTo>
                  <a:lnTo>
                    <a:pt x="208" y="34"/>
                  </a:lnTo>
                  <a:lnTo>
                    <a:pt x="212" y="42"/>
                  </a:lnTo>
                  <a:lnTo>
                    <a:pt x="217" y="50"/>
                  </a:lnTo>
                  <a:lnTo>
                    <a:pt x="218" y="59"/>
                  </a:lnTo>
                  <a:lnTo>
                    <a:pt x="219" y="69"/>
                  </a:lnTo>
                  <a:lnTo>
                    <a:pt x="221" y="78"/>
                  </a:lnTo>
                  <a:lnTo>
                    <a:pt x="221" y="86"/>
                  </a:lnTo>
                  <a:lnTo>
                    <a:pt x="219" y="95"/>
                  </a:lnTo>
                  <a:lnTo>
                    <a:pt x="218" y="102"/>
                  </a:lnTo>
                  <a:lnTo>
                    <a:pt x="215" y="109"/>
                  </a:lnTo>
                  <a:lnTo>
                    <a:pt x="212" y="116"/>
                  </a:lnTo>
                  <a:lnTo>
                    <a:pt x="208" y="124"/>
                  </a:lnTo>
                  <a:lnTo>
                    <a:pt x="204" y="129"/>
                  </a:lnTo>
                  <a:lnTo>
                    <a:pt x="199" y="135"/>
                  </a:lnTo>
                  <a:lnTo>
                    <a:pt x="193" y="141"/>
                  </a:lnTo>
                  <a:lnTo>
                    <a:pt x="186" y="147"/>
                  </a:lnTo>
                  <a:lnTo>
                    <a:pt x="178" y="150"/>
                  </a:lnTo>
                  <a:lnTo>
                    <a:pt x="168" y="154"/>
                  </a:lnTo>
                  <a:lnTo>
                    <a:pt x="157" y="157"/>
                  </a:lnTo>
                  <a:lnTo>
                    <a:pt x="146" y="158"/>
                  </a:lnTo>
                  <a:lnTo>
                    <a:pt x="134" y="160"/>
                  </a:lnTo>
                  <a:lnTo>
                    <a:pt x="120" y="160"/>
                  </a:lnTo>
                  <a:lnTo>
                    <a:pt x="51" y="160"/>
                  </a:lnTo>
                  <a:lnTo>
                    <a:pt x="51" y="269"/>
                  </a:lnTo>
                  <a:lnTo>
                    <a:pt x="16" y="269"/>
                  </a:lnTo>
                  <a:close/>
                  <a:moveTo>
                    <a:pt x="51" y="128"/>
                  </a:moveTo>
                  <a:lnTo>
                    <a:pt x="120" y="128"/>
                  </a:lnTo>
                  <a:lnTo>
                    <a:pt x="137" y="127"/>
                  </a:lnTo>
                  <a:lnTo>
                    <a:pt x="150" y="125"/>
                  </a:lnTo>
                  <a:lnTo>
                    <a:pt x="160" y="121"/>
                  </a:lnTo>
                  <a:lnTo>
                    <a:pt x="169" y="115"/>
                  </a:lnTo>
                  <a:lnTo>
                    <a:pt x="176" y="108"/>
                  </a:lnTo>
                  <a:lnTo>
                    <a:pt x="181" y="99"/>
                  </a:lnTo>
                  <a:lnTo>
                    <a:pt x="183" y="91"/>
                  </a:lnTo>
                  <a:lnTo>
                    <a:pt x="183" y="79"/>
                  </a:lnTo>
                  <a:lnTo>
                    <a:pt x="183" y="72"/>
                  </a:lnTo>
                  <a:lnTo>
                    <a:pt x="182" y="63"/>
                  </a:lnTo>
                  <a:lnTo>
                    <a:pt x="179" y="57"/>
                  </a:lnTo>
                  <a:lnTo>
                    <a:pt x="175" y="50"/>
                  </a:lnTo>
                  <a:lnTo>
                    <a:pt x="170" y="44"/>
                  </a:lnTo>
                  <a:lnTo>
                    <a:pt x="166" y="40"/>
                  </a:lnTo>
                  <a:lnTo>
                    <a:pt x="159" y="37"/>
                  </a:lnTo>
                  <a:lnTo>
                    <a:pt x="153" y="34"/>
                  </a:lnTo>
                  <a:lnTo>
                    <a:pt x="140" y="33"/>
                  </a:lnTo>
                  <a:lnTo>
                    <a:pt x="120" y="33"/>
                  </a:lnTo>
                  <a:lnTo>
                    <a:pt x="51" y="33"/>
                  </a:lnTo>
                  <a:lnTo>
                    <a:pt x="51" y="128"/>
                  </a:lnTo>
                  <a:close/>
                  <a:moveTo>
                    <a:pt x="238" y="171"/>
                  </a:moveTo>
                  <a:lnTo>
                    <a:pt x="238" y="158"/>
                  </a:lnTo>
                  <a:lnTo>
                    <a:pt x="240" y="147"/>
                  </a:lnTo>
                  <a:lnTo>
                    <a:pt x="241" y="135"/>
                  </a:lnTo>
                  <a:lnTo>
                    <a:pt x="245" y="125"/>
                  </a:lnTo>
                  <a:lnTo>
                    <a:pt x="250" y="115"/>
                  </a:lnTo>
                  <a:lnTo>
                    <a:pt x="254" y="106"/>
                  </a:lnTo>
                  <a:lnTo>
                    <a:pt x="261" y="99"/>
                  </a:lnTo>
                  <a:lnTo>
                    <a:pt x="267" y="92"/>
                  </a:lnTo>
                  <a:lnTo>
                    <a:pt x="274" y="86"/>
                  </a:lnTo>
                  <a:lnTo>
                    <a:pt x="281" y="82"/>
                  </a:lnTo>
                  <a:lnTo>
                    <a:pt x="287" y="79"/>
                  </a:lnTo>
                  <a:lnTo>
                    <a:pt x="296" y="76"/>
                  </a:lnTo>
                  <a:lnTo>
                    <a:pt x="312" y="72"/>
                  </a:lnTo>
                  <a:lnTo>
                    <a:pt x="329" y="70"/>
                  </a:lnTo>
                  <a:lnTo>
                    <a:pt x="339" y="70"/>
                  </a:lnTo>
                  <a:lnTo>
                    <a:pt x="348" y="72"/>
                  </a:lnTo>
                  <a:lnTo>
                    <a:pt x="356" y="75"/>
                  </a:lnTo>
                  <a:lnTo>
                    <a:pt x="365" y="78"/>
                  </a:lnTo>
                  <a:lnTo>
                    <a:pt x="374" y="80"/>
                  </a:lnTo>
                  <a:lnTo>
                    <a:pt x="381" y="85"/>
                  </a:lnTo>
                  <a:lnTo>
                    <a:pt x="388" y="91"/>
                  </a:lnTo>
                  <a:lnTo>
                    <a:pt x="394" y="96"/>
                  </a:lnTo>
                  <a:lnTo>
                    <a:pt x="400" y="104"/>
                  </a:lnTo>
                  <a:lnTo>
                    <a:pt x="405" y="111"/>
                  </a:lnTo>
                  <a:lnTo>
                    <a:pt x="410" y="119"/>
                  </a:lnTo>
                  <a:lnTo>
                    <a:pt x="413" y="128"/>
                  </a:lnTo>
                  <a:lnTo>
                    <a:pt x="416" y="137"/>
                  </a:lnTo>
                  <a:lnTo>
                    <a:pt x="418" y="147"/>
                  </a:lnTo>
                  <a:lnTo>
                    <a:pt x="420" y="158"/>
                  </a:lnTo>
                  <a:lnTo>
                    <a:pt x="420" y="168"/>
                  </a:lnTo>
                  <a:lnTo>
                    <a:pt x="418" y="187"/>
                  </a:lnTo>
                  <a:lnTo>
                    <a:pt x="417" y="203"/>
                  </a:lnTo>
                  <a:lnTo>
                    <a:pt x="413" y="216"/>
                  </a:lnTo>
                  <a:lnTo>
                    <a:pt x="408" y="227"/>
                  </a:lnTo>
                  <a:lnTo>
                    <a:pt x="403" y="237"/>
                  </a:lnTo>
                  <a:lnTo>
                    <a:pt x="394" y="246"/>
                  </a:lnTo>
                  <a:lnTo>
                    <a:pt x="385" y="255"/>
                  </a:lnTo>
                  <a:lnTo>
                    <a:pt x="375" y="260"/>
                  </a:lnTo>
                  <a:lnTo>
                    <a:pt x="365" y="266"/>
                  </a:lnTo>
                  <a:lnTo>
                    <a:pt x="354" y="269"/>
                  </a:lnTo>
                  <a:lnTo>
                    <a:pt x="341" y="272"/>
                  </a:lnTo>
                  <a:lnTo>
                    <a:pt x="329" y="272"/>
                  </a:lnTo>
                  <a:lnTo>
                    <a:pt x="319" y="272"/>
                  </a:lnTo>
                  <a:lnTo>
                    <a:pt x="309" y="271"/>
                  </a:lnTo>
                  <a:lnTo>
                    <a:pt x="300" y="269"/>
                  </a:lnTo>
                  <a:lnTo>
                    <a:pt x="292" y="266"/>
                  </a:lnTo>
                  <a:lnTo>
                    <a:pt x="284" y="262"/>
                  </a:lnTo>
                  <a:lnTo>
                    <a:pt x="276" y="258"/>
                  </a:lnTo>
                  <a:lnTo>
                    <a:pt x="270" y="253"/>
                  </a:lnTo>
                  <a:lnTo>
                    <a:pt x="263" y="246"/>
                  </a:lnTo>
                  <a:lnTo>
                    <a:pt x="257" y="240"/>
                  </a:lnTo>
                  <a:lnTo>
                    <a:pt x="251" y="232"/>
                  </a:lnTo>
                  <a:lnTo>
                    <a:pt x="247" y="224"/>
                  </a:lnTo>
                  <a:lnTo>
                    <a:pt x="244" y="214"/>
                  </a:lnTo>
                  <a:lnTo>
                    <a:pt x="241" y="206"/>
                  </a:lnTo>
                  <a:lnTo>
                    <a:pt x="240" y="194"/>
                  </a:lnTo>
                  <a:lnTo>
                    <a:pt x="238" y="184"/>
                  </a:lnTo>
                  <a:lnTo>
                    <a:pt x="238" y="171"/>
                  </a:lnTo>
                  <a:close/>
                  <a:moveTo>
                    <a:pt x="271" y="171"/>
                  </a:moveTo>
                  <a:lnTo>
                    <a:pt x="273" y="188"/>
                  </a:lnTo>
                  <a:lnTo>
                    <a:pt x="276" y="204"/>
                  </a:lnTo>
                  <a:lnTo>
                    <a:pt x="277" y="212"/>
                  </a:lnTo>
                  <a:lnTo>
                    <a:pt x="280" y="217"/>
                  </a:lnTo>
                  <a:lnTo>
                    <a:pt x="284" y="223"/>
                  </a:lnTo>
                  <a:lnTo>
                    <a:pt x="287" y="227"/>
                  </a:lnTo>
                  <a:lnTo>
                    <a:pt x="296" y="236"/>
                  </a:lnTo>
                  <a:lnTo>
                    <a:pt x="306" y="242"/>
                  </a:lnTo>
                  <a:lnTo>
                    <a:pt x="317" y="245"/>
                  </a:lnTo>
                  <a:lnTo>
                    <a:pt x="329" y="246"/>
                  </a:lnTo>
                  <a:lnTo>
                    <a:pt x="341" y="245"/>
                  </a:lnTo>
                  <a:lnTo>
                    <a:pt x="351" y="242"/>
                  </a:lnTo>
                  <a:lnTo>
                    <a:pt x="361" y="236"/>
                  </a:lnTo>
                  <a:lnTo>
                    <a:pt x="369" y="227"/>
                  </a:lnTo>
                  <a:lnTo>
                    <a:pt x="374" y="222"/>
                  </a:lnTo>
                  <a:lnTo>
                    <a:pt x="377" y="217"/>
                  </a:lnTo>
                  <a:lnTo>
                    <a:pt x="379" y="210"/>
                  </a:lnTo>
                  <a:lnTo>
                    <a:pt x="382" y="204"/>
                  </a:lnTo>
                  <a:lnTo>
                    <a:pt x="385" y="188"/>
                  </a:lnTo>
                  <a:lnTo>
                    <a:pt x="385" y="171"/>
                  </a:lnTo>
                  <a:lnTo>
                    <a:pt x="385" y="154"/>
                  </a:lnTo>
                  <a:lnTo>
                    <a:pt x="382" y="140"/>
                  </a:lnTo>
                  <a:lnTo>
                    <a:pt x="377" y="127"/>
                  </a:lnTo>
                  <a:lnTo>
                    <a:pt x="369" y="116"/>
                  </a:lnTo>
                  <a:lnTo>
                    <a:pt x="361" y="108"/>
                  </a:lnTo>
                  <a:lnTo>
                    <a:pt x="351" y="102"/>
                  </a:lnTo>
                  <a:lnTo>
                    <a:pt x="341" y="99"/>
                  </a:lnTo>
                  <a:lnTo>
                    <a:pt x="329" y="98"/>
                  </a:lnTo>
                  <a:lnTo>
                    <a:pt x="317" y="99"/>
                  </a:lnTo>
                  <a:lnTo>
                    <a:pt x="306" y="102"/>
                  </a:lnTo>
                  <a:lnTo>
                    <a:pt x="296" y="108"/>
                  </a:lnTo>
                  <a:lnTo>
                    <a:pt x="287" y="116"/>
                  </a:lnTo>
                  <a:lnTo>
                    <a:pt x="284" y="121"/>
                  </a:lnTo>
                  <a:lnTo>
                    <a:pt x="280" y="127"/>
                  </a:lnTo>
                  <a:lnTo>
                    <a:pt x="277" y="132"/>
                  </a:lnTo>
                  <a:lnTo>
                    <a:pt x="276" y="140"/>
                  </a:lnTo>
                  <a:lnTo>
                    <a:pt x="273" y="154"/>
                  </a:lnTo>
                  <a:lnTo>
                    <a:pt x="271" y="171"/>
                  </a:lnTo>
                  <a:close/>
                  <a:moveTo>
                    <a:pt x="573" y="269"/>
                  </a:moveTo>
                  <a:lnTo>
                    <a:pt x="573" y="245"/>
                  </a:lnTo>
                  <a:lnTo>
                    <a:pt x="567" y="250"/>
                  </a:lnTo>
                  <a:lnTo>
                    <a:pt x="561" y="256"/>
                  </a:lnTo>
                  <a:lnTo>
                    <a:pt x="555" y="262"/>
                  </a:lnTo>
                  <a:lnTo>
                    <a:pt x="550" y="265"/>
                  </a:lnTo>
                  <a:lnTo>
                    <a:pt x="542" y="269"/>
                  </a:lnTo>
                  <a:lnTo>
                    <a:pt x="535" y="271"/>
                  </a:lnTo>
                  <a:lnTo>
                    <a:pt x="527" y="272"/>
                  </a:lnTo>
                  <a:lnTo>
                    <a:pt x="518" y="272"/>
                  </a:lnTo>
                  <a:lnTo>
                    <a:pt x="506" y="272"/>
                  </a:lnTo>
                  <a:lnTo>
                    <a:pt x="496" y="269"/>
                  </a:lnTo>
                  <a:lnTo>
                    <a:pt x="485" y="266"/>
                  </a:lnTo>
                  <a:lnTo>
                    <a:pt x="475" y="260"/>
                  </a:lnTo>
                  <a:lnTo>
                    <a:pt x="466" y="253"/>
                  </a:lnTo>
                  <a:lnTo>
                    <a:pt x="457" y="245"/>
                  </a:lnTo>
                  <a:lnTo>
                    <a:pt x="452" y="235"/>
                  </a:lnTo>
                  <a:lnTo>
                    <a:pt x="444" y="224"/>
                  </a:lnTo>
                  <a:lnTo>
                    <a:pt x="440" y="213"/>
                  </a:lnTo>
                  <a:lnTo>
                    <a:pt x="437" y="200"/>
                  </a:lnTo>
                  <a:lnTo>
                    <a:pt x="436" y="186"/>
                  </a:lnTo>
                  <a:lnTo>
                    <a:pt x="434" y="171"/>
                  </a:lnTo>
                  <a:lnTo>
                    <a:pt x="434" y="158"/>
                  </a:lnTo>
                  <a:lnTo>
                    <a:pt x="437" y="144"/>
                  </a:lnTo>
                  <a:lnTo>
                    <a:pt x="440" y="131"/>
                  </a:lnTo>
                  <a:lnTo>
                    <a:pt x="444" y="119"/>
                  </a:lnTo>
                  <a:lnTo>
                    <a:pt x="450" y="108"/>
                  </a:lnTo>
                  <a:lnTo>
                    <a:pt x="456" y="98"/>
                  </a:lnTo>
                  <a:lnTo>
                    <a:pt x="465" y="91"/>
                  </a:lnTo>
                  <a:lnTo>
                    <a:pt x="473" y="83"/>
                  </a:lnTo>
                  <a:lnTo>
                    <a:pt x="483" y="78"/>
                  </a:lnTo>
                  <a:lnTo>
                    <a:pt x="493" y="73"/>
                  </a:lnTo>
                  <a:lnTo>
                    <a:pt x="505" y="72"/>
                  </a:lnTo>
                  <a:lnTo>
                    <a:pt x="516" y="70"/>
                  </a:lnTo>
                  <a:lnTo>
                    <a:pt x="525" y="70"/>
                  </a:lnTo>
                  <a:lnTo>
                    <a:pt x="532" y="72"/>
                  </a:lnTo>
                  <a:lnTo>
                    <a:pt x="541" y="75"/>
                  </a:lnTo>
                  <a:lnTo>
                    <a:pt x="548" y="78"/>
                  </a:lnTo>
                  <a:lnTo>
                    <a:pt x="554" y="82"/>
                  </a:lnTo>
                  <a:lnTo>
                    <a:pt x="560" y="86"/>
                  </a:lnTo>
                  <a:lnTo>
                    <a:pt x="565" y="92"/>
                  </a:lnTo>
                  <a:lnTo>
                    <a:pt x="570" y="98"/>
                  </a:lnTo>
                  <a:lnTo>
                    <a:pt x="570" y="1"/>
                  </a:lnTo>
                  <a:lnTo>
                    <a:pt x="603" y="1"/>
                  </a:lnTo>
                  <a:lnTo>
                    <a:pt x="603" y="269"/>
                  </a:lnTo>
                  <a:lnTo>
                    <a:pt x="573" y="269"/>
                  </a:lnTo>
                  <a:close/>
                  <a:moveTo>
                    <a:pt x="467" y="171"/>
                  </a:moveTo>
                  <a:lnTo>
                    <a:pt x="469" y="190"/>
                  </a:lnTo>
                  <a:lnTo>
                    <a:pt x="472" y="204"/>
                  </a:lnTo>
                  <a:lnTo>
                    <a:pt x="478" y="217"/>
                  </a:lnTo>
                  <a:lnTo>
                    <a:pt x="483" y="227"/>
                  </a:lnTo>
                  <a:lnTo>
                    <a:pt x="492" y="236"/>
                  </a:lnTo>
                  <a:lnTo>
                    <a:pt x="501" y="242"/>
                  </a:lnTo>
                  <a:lnTo>
                    <a:pt x="511" y="245"/>
                  </a:lnTo>
                  <a:lnTo>
                    <a:pt x="521" y="246"/>
                  </a:lnTo>
                  <a:lnTo>
                    <a:pt x="531" y="245"/>
                  </a:lnTo>
                  <a:lnTo>
                    <a:pt x="541" y="242"/>
                  </a:lnTo>
                  <a:lnTo>
                    <a:pt x="550" y="236"/>
                  </a:lnTo>
                  <a:lnTo>
                    <a:pt x="558" y="229"/>
                  </a:lnTo>
                  <a:lnTo>
                    <a:pt x="564" y="219"/>
                  </a:lnTo>
                  <a:lnTo>
                    <a:pt x="570" y="206"/>
                  </a:lnTo>
                  <a:lnTo>
                    <a:pt x="573" y="191"/>
                  </a:lnTo>
                  <a:lnTo>
                    <a:pt x="573" y="174"/>
                  </a:lnTo>
                  <a:lnTo>
                    <a:pt x="571" y="155"/>
                  </a:lnTo>
                  <a:lnTo>
                    <a:pt x="568" y="140"/>
                  </a:lnTo>
                  <a:lnTo>
                    <a:pt x="567" y="134"/>
                  </a:lnTo>
                  <a:lnTo>
                    <a:pt x="564" y="127"/>
                  </a:lnTo>
                  <a:lnTo>
                    <a:pt x="561" y="121"/>
                  </a:lnTo>
                  <a:lnTo>
                    <a:pt x="557" y="116"/>
                  </a:lnTo>
                  <a:lnTo>
                    <a:pt x="550" y="108"/>
                  </a:lnTo>
                  <a:lnTo>
                    <a:pt x="541" y="102"/>
                  </a:lnTo>
                  <a:lnTo>
                    <a:pt x="531" y="99"/>
                  </a:lnTo>
                  <a:lnTo>
                    <a:pt x="519" y="98"/>
                  </a:lnTo>
                  <a:lnTo>
                    <a:pt x="509" y="99"/>
                  </a:lnTo>
                  <a:lnTo>
                    <a:pt x="499" y="102"/>
                  </a:lnTo>
                  <a:lnTo>
                    <a:pt x="490" y="108"/>
                  </a:lnTo>
                  <a:lnTo>
                    <a:pt x="483" y="115"/>
                  </a:lnTo>
                  <a:lnTo>
                    <a:pt x="476" y="125"/>
                  </a:lnTo>
                  <a:lnTo>
                    <a:pt x="472" y="138"/>
                  </a:lnTo>
                  <a:lnTo>
                    <a:pt x="469" y="154"/>
                  </a:lnTo>
                  <a:lnTo>
                    <a:pt x="467" y="171"/>
                  </a:lnTo>
                  <a:close/>
                  <a:moveTo>
                    <a:pt x="643" y="343"/>
                  </a:moveTo>
                  <a:lnTo>
                    <a:pt x="643" y="75"/>
                  </a:lnTo>
                  <a:lnTo>
                    <a:pt x="674" y="75"/>
                  </a:lnTo>
                  <a:lnTo>
                    <a:pt x="674" y="101"/>
                  </a:lnTo>
                  <a:lnTo>
                    <a:pt x="679" y="93"/>
                  </a:lnTo>
                  <a:lnTo>
                    <a:pt x="685" y="88"/>
                  </a:lnTo>
                  <a:lnTo>
                    <a:pt x="691" y="82"/>
                  </a:lnTo>
                  <a:lnTo>
                    <a:pt x="698" y="78"/>
                  </a:lnTo>
                  <a:lnTo>
                    <a:pt x="704" y="75"/>
                  </a:lnTo>
                  <a:lnTo>
                    <a:pt x="712" y="72"/>
                  </a:lnTo>
                  <a:lnTo>
                    <a:pt x="721" y="70"/>
                  </a:lnTo>
                  <a:lnTo>
                    <a:pt x="730" y="70"/>
                  </a:lnTo>
                  <a:lnTo>
                    <a:pt x="741" y="72"/>
                  </a:lnTo>
                  <a:lnTo>
                    <a:pt x="753" y="73"/>
                  </a:lnTo>
                  <a:lnTo>
                    <a:pt x="764" y="78"/>
                  </a:lnTo>
                  <a:lnTo>
                    <a:pt x="773" y="83"/>
                  </a:lnTo>
                  <a:lnTo>
                    <a:pt x="783" y="91"/>
                  </a:lnTo>
                  <a:lnTo>
                    <a:pt x="790" y="99"/>
                  </a:lnTo>
                  <a:lnTo>
                    <a:pt x="798" y="108"/>
                  </a:lnTo>
                  <a:lnTo>
                    <a:pt x="802" y="119"/>
                  </a:lnTo>
                  <a:lnTo>
                    <a:pt x="806" y="131"/>
                  </a:lnTo>
                  <a:lnTo>
                    <a:pt x="809" y="144"/>
                  </a:lnTo>
                  <a:lnTo>
                    <a:pt x="812" y="157"/>
                  </a:lnTo>
                  <a:lnTo>
                    <a:pt x="812" y="170"/>
                  </a:lnTo>
                  <a:lnTo>
                    <a:pt x="812" y="184"/>
                  </a:lnTo>
                  <a:lnTo>
                    <a:pt x="809" y="199"/>
                  </a:lnTo>
                  <a:lnTo>
                    <a:pt x="806" y="212"/>
                  </a:lnTo>
                  <a:lnTo>
                    <a:pt x="802" y="223"/>
                  </a:lnTo>
                  <a:lnTo>
                    <a:pt x="795" y="235"/>
                  </a:lnTo>
                  <a:lnTo>
                    <a:pt x="789" y="245"/>
                  </a:lnTo>
                  <a:lnTo>
                    <a:pt x="780" y="253"/>
                  </a:lnTo>
                  <a:lnTo>
                    <a:pt x="770" y="260"/>
                  </a:lnTo>
                  <a:lnTo>
                    <a:pt x="760" y="266"/>
                  </a:lnTo>
                  <a:lnTo>
                    <a:pt x="750" y="269"/>
                  </a:lnTo>
                  <a:lnTo>
                    <a:pt x="738" y="272"/>
                  </a:lnTo>
                  <a:lnTo>
                    <a:pt x="727" y="272"/>
                  </a:lnTo>
                  <a:lnTo>
                    <a:pt x="720" y="272"/>
                  </a:lnTo>
                  <a:lnTo>
                    <a:pt x="712" y="271"/>
                  </a:lnTo>
                  <a:lnTo>
                    <a:pt x="705" y="269"/>
                  </a:lnTo>
                  <a:lnTo>
                    <a:pt x="698" y="266"/>
                  </a:lnTo>
                  <a:lnTo>
                    <a:pt x="692" y="262"/>
                  </a:lnTo>
                  <a:lnTo>
                    <a:pt x="687" y="258"/>
                  </a:lnTo>
                  <a:lnTo>
                    <a:pt x="681" y="253"/>
                  </a:lnTo>
                  <a:lnTo>
                    <a:pt x="676" y="249"/>
                  </a:lnTo>
                  <a:lnTo>
                    <a:pt x="676" y="343"/>
                  </a:lnTo>
                  <a:lnTo>
                    <a:pt x="643" y="343"/>
                  </a:lnTo>
                  <a:close/>
                  <a:moveTo>
                    <a:pt x="674" y="173"/>
                  </a:moveTo>
                  <a:lnTo>
                    <a:pt x="675" y="190"/>
                  </a:lnTo>
                  <a:lnTo>
                    <a:pt x="678" y="206"/>
                  </a:lnTo>
                  <a:lnTo>
                    <a:pt x="682" y="217"/>
                  </a:lnTo>
                  <a:lnTo>
                    <a:pt x="688" y="227"/>
                  </a:lnTo>
                  <a:lnTo>
                    <a:pt x="697" y="236"/>
                  </a:lnTo>
                  <a:lnTo>
                    <a:pt x="705" y="242"/>
                  </a:lnTo>
                  <a:lnTo>
                    <a:pt x="715" y="245"/>
                  </a:lnTo>
                  <a:lnTo>
                    <a:pt x="725" y="246"/>
                  </a:lnTo>
                  <a:lnTo>
                    <a:pt x="736" y="245"/>
                  </a:lnTo>
                  <a:lnTo>
                    <a:pt x="746" y="242"/>
                  </a:lnTo>
                  <a:lnTo>
                    <a:pt x="754" y="236"/>
                  </a:lnTo>
                  <a:lnTo>
                    <a:pt x="763" y="227"/>
                  </a:lnTo>
                  <a:lnTo>
                    <a:pt x="770" y="217"/>
                  </a:lnTo>
                  <a:lnTo>
                    <a:pt x="774" y="204"/>
                  </a:lnTo>
                  <a:lnTo>
                    <a:pt x="777" y="188"/>
                  </a:lnTo>
                  <a:lnTo>
                    <a:pt x="779" y="170"/>
                  </a:lnTo>
                  <a:lnTo>
                    <a:pt x="777" y="152"/>
                  </a:lnTo>
                  <a:lnTo>
                    <a:pt x="774" y="138"/>
                  </a:lnTo>
                  <a:lnTo>
                    <a:pt x="770" y="125"/>
                  </a:lnTo>
                  <a:lnTo>
                    <a:pt x="763" y="115"/>
                  </a:lnTo>
                  <a:lnTo>
                    <a:pt x="756" y="106"/>
                  </a:lnTo>
                  <a:lnTo>
                    <a:pt x="746" y="101"/>
                  </a:lnTo>
                  <a:lnTo>
                    <a:pt x="737" y="98"/>
                  </a:lnTo>
                  <a:lnTo>
                    <a:pt x="727" y="96"/>
                  </a:lnTo>
                  <a:lnTo>
                    <a:pt x="717" y="98"/>
                  </a:lnTo>
                  <a:lnTo>
                    <a:pt x="707" y="101"/>
                  </a:lnTo>
                  <a:lnTo>
                    <a:pt x="698" y="108"/>
                  </a:lnTo>
                  <a:lnTo>
                    <a:pt x="689" y="116"/>
                  </a:lnTo>
                  <a:lnTo>
                    <a:pt x="682" y="127"/>
                  </a:lnTo>
                  <a:lnTo>
                    <a:pt x="678" y="140"/>
                  </a:lnTo>
                  <a:lnTo>
                    <a:pt x="675" y="155"/>
                  </a:lnTo>
                  <a:lnTo>
                    <a:pt x="674" y="173"/>
                  </a:lnTo>
                  <a:close/>
                  <a:moveTo>
                    <a:pt x="828" y="171"/>
                  </a:moveTo>
                  <a:lnTo>
                    <a:pt x="828" y="158"/>
                  </a:lnTo>
                  <a:lnTo>
                    <a:pt x="829" y="147"/>
                  </a:lnTo>
                  <a:lnTo>
                    <a:pt x="832" y="135"/>
                  </a:lnTo>
                  <a:lnTo>
                    <a:pt x="835" y="125"/>
                  </a:lnTo>
                  <a:lnTo>
                    <a:pt x="839" y="115"/>
                  </a:lnTo>
                  <a:lnTo>
                    <a:pt x="845" y="106"/>
                  </a:lnTo>
                  <a:lnTo>
                    <a:pt x="851" y="99"/>
                  </a:lnTo>
                  <a:lnTo>
                    <a:pt x="858" y="92"/>
                  </a:lnTo>
                  <a:lnTo>
                    <a:pt x="864" y="86"/>
                  </a:lnTo>
                  <a:lnTo>
                    <a:pt x="871" y="82"/>
                  </a:lnTo>
                  <a:lnTo>
                    <a:pt x="878" y="79"/>
                  </a:lnTo>
                  <a:lnTo>
                    <a:pt x="885" y="76"/>
                  </a:lnTo>
                  <a:lnTo>
                    <a:pt x="901" y="72"/>
                  </a:lnTo>
                  <a:lnTo>
                    <a:pt x="919" y="70"/>
                  </a:lnTo>
                  <a:lnTo>
                    <a:pt x="929" y="70"/>
                  </a:lnTo>
                  <a:lnTo>
                    <a:pt x="937" y="72"/>
                  </a:lnTo>
                  <a:lnTo>
                    <a:pt x="947" y="75"/>
                  </a:lnTo>
                  <a:lnTo>
                    <a:pt x="955" y="78"/>
                  </a:lnTo>
                  <a:lnTo>
                    <a:pt x="963" y="80"/>
                  </a:lnTo>
                  <a:lnTo>
                    <a:pt x="971" y="85"/>
                  </a:lnTo>
                  <a:lnTo>
                    <a:pt x="978" y="91"/>
                  </a:lnTo>
                  <a:lnTo>
                    <a:pt x="985" y="96"/>
                  </a:lnTo>
                  <a:lnTo>
                    <a:pt x="991" y="104"/>
                  </a:lnTo>
                  <a:lnTo>
                    <a:pt x="995" y="111"/>
                  </a:lnTo>
                  <a:lnTo>
                    <a:pt x="999" y="119"/>
                  </a:lnTo>
                  <a:lnTo>
                    <a:pt x="1004" y="128"/>
                  </a:lnTo>
                  <a:lnTo>
                    <a:pt x="1007" y="137"/>
                  </a:lnTo>
                  <a:lnTo>
                    <a:pt x="1008" y="147"/>
                  </a:lnTo>
                  <a:lnTo>
                    <a:pt x="1009" y="158"/>
                  </a:lnTo>
                  <a:lnTo>
                    <a:pt x="1009" y="168"/>
                  </a:lnTo>
                  <a:lnTo>
                    <a:pt x="1009" y="187"/>
                  </a:lnTo>
                  <a:lnTo>
                    <a:pt x="1007" y="203"/>
                  </a:lnTo>
                  <a:lnTo>
                    <a:pt x="1004" y="216"/>
                  </a:lnTo>
                  <a:lnTo>
                    <a:pt x="998" y="227"/>
                  </a:lnTo>
                  <a:lnTo>
                    <a:pt x="992" y="237"/>
                  </a:lnTo>
                  <a:lnTo>
                    <a:pt x="985" y="246"/>
                  </a:lnTo>
                  <a:lnTo>
                    <a:pt x="976" y="255"/>
                  </a:lnTo>
                  <a:lnTo>
                    <a:pt x="966" y="260"/>
                  </a:lnTo>
                  <a:lnTo>
                    <a:pt x="955" y="266"/>
                  </a:lnTo>
                  <a:lnTo>
                    <a:pt x="943" y="269"/>
                  </a:lnTo>
                  <a:lnTo>
                    <a:pt x="932" y="272"/>
                  </a:lnTo>
                  <a:lnTo>
                    <a:pt x="919" y="272"/>
                  </a:lnTo>
                  <a:lnTo>
                    <a:pt x="909" y="272"/>
                  </a:lnTo>
                  <a:lnTo>
                    <a:pt x="900" y="271"/>
                  </a:lnTo>
                  <a:lnTo>
                    <a:pt x="891" y="269"/>
                  </a:lnTo>
                  <a:lnTo>
                    <a:pt x="883" y="266"/>
                  </a:lnTo>
                  <a:lnTo>
                    <a:pt x="874" y="262"/>
                  </a:lnTo>
                  <a:lnTo>
                    <a:pt x="867" y="258"/>
                  </a:lnTo>
                  <a:lnTo>
                    <a:pt x="860" y="253"/>
                  </a:lnTo>
                  <a:lnTo>
                    <a:pt x="854" y="246"/>
                  </a:lnTo>
                  <a:lnTo>
                    <a:pt x="847" y="240"/>
                  </a:lnTo>
                  <a:lnTo>
                    <a:pt x="842" y="232"/>
                  </a:lnTo>
                  <a:lnTo>
                    <a:pt x="838" y="224"/>
                  </a:lnTo>
                  <a:lnTo>
                    <a:pt x="834" y="214"/>
                  </a:lnTo>
                  <a:lnTo>
                    <a:pt x="832" y="206"/>
                  </a:lnTo>
                  <a:lnTo>
                    <a:pt x="829" y="194"/>
                  </a:lnTo>
                  <a:lnTo>
                    <a:pt x="828" y="184"/>
                  </a:lnTo>
                  <a:lnTo>
                    <a:pt x="828" y="171"/>
                  </a:lnTo>
                  <a:close/>
                  <a:moveTo>
                    <a:pt x="861" y="171"/>
                  </a:moveTo>
                  <a:lnTo>
                    <a:pt x="862" y="188"/>
                  </a:lnTo>
                  <a:lnTo>
                    <a:pt x="865" y="204"/>
                  </a:lnTo>
                  <a:lnTo>
                    <a:pt x="868" y="212"/>
                  </a:lnTo>
                  <a:lnTo>
                    <a:pt x="871" y="217"/>
                  </a:lnTo>
                  <a:lnTo>
                    <a:pt x="874" y="223"/>
                  </a:lnTo>
                  <a:lnTo>
                    <a:pt x="878" y="227"/>
                  </a:lnTo>
                  <a:lnTo>
                    <a:pt x="887" y="236"/>
                  </a:lnTo>
                  <a:lnTo>
                    <a:pt x="897" y="242"/>
                  </a:lnTo>
                  <a:lnTo>
                    <a:pt x="907" y="245"/>
                  </a:lnTo>
                  <a:lnTo>
                    <a:pt x="919" y="246"/>
                  </a:lnTo>
                  <a:lnTo>
                    <a:pt x="930" y="245"/>
                  </a:lnTo>
                  <a:lnTo>
                    <a:pt x="942" y="242"/>
                  </a:lnTo>
                  <a:lnTo>
                    <a:pt x="952" y="236"/>
                  </a:lnTo>
                  <a:lnTo>
                    <a:pt x="960" y="227"/>
                  </a:lnTo>
                  <a:lnTo>
                    <a:pt x="963" y="222"/>
                  </a:lnTo>
                  <a:lnTo>
                    <a:pt x="968" y="217"/>
                  </a:lnTo>
                  <a:lnTo>
                    <a:pt x="969" y="210"/>
                  </a:lnTo>
                  <a:lnTo>
                    <a:pt x="972" y="204"/>
                  </a:lnTo>
                  <a:lnTo>
                    <a:pt x="975" y="188"/>
                  </a:lnTo>
                  <a:lnTo>
                    <a:pt x="976" y="171"/>
                  </a:lnTo>
                  <a:lnTo>
                    <a:pt x="975" y="154"/>
                  </a:lnTo>
                  <a:lnTo>
                    <a:pt x="972" y="140"/>
                  </a:lnTo>
                  <a:lnTo>
                    <a:pt x="968" y="127"/>
                  </a:lnTo>
                  <a:lnTo>
                    <a:pt x="960" y="116"/>
                  </a:lnTo>
                  <a:lnTo>
                    <a:pt x="950" y="108"/>
                  </a:lnTo>
                  <a:lnTo>
                    <a:pt x="942" y="102"/>
                  </a:lnTo>
                  <a:lnTo>
                    <a:pt x="930" y="99"/>
                  </a:lnTo>
                  <a:lnTo>
                    <a:pt x="919" y="98"/>
                  </a:lnTo>
                  <a:lnTo>
                    <a:pt x="907" y="99"/>
                  </a:lnTo>
                  <a:lnTo>
                    <a:pt x="897" y="102"/>
                  </a:lnTo>
                  <a:lnTo>
                    <a:pt x="887" y="108"/>
                  </a:lnTo>
                  <a:lnTo>
                    <a:pt x="878" y="116"/>
                  </a:lnTo>
                  <a:lnTo>
                    <a:pt x="874" y="121"/>
                  </a:lnTo>
                  <a:lnTo>
                    <a:pt x="871" y="127"/>
                  </a:lnTo>
                  <a:lnTo>
                    <a:pt x="868" y="132"/>
                  </a:lnTo>
                  <a:lnTo>
                    <a:pt x="865" y="140"/>
                  </a:lnTo>
                  <a:lnTo>
                    <a:pt x="862" y="154"/>
                  </a:lnTo>
                  <a:lnTo>
                    <a:pt x="861" y="171"/>
                  </a:lnTo>
                  <a:close/>
                  <a:moveTo>
                    <a:pt x="1037" y="269"/>
                  </a:moveTo>
                  <a:lnTo>
                    <a:pt x="1037" y="75"/>
                  </a:lnTo>
                  <a:lnTo>
                    <a:pt x="1066" y="75"/>
                  </a:lnTo>
                  <a:lnTo>
                    <a:pt x="1066" y="105"/>
                  </a:lnTo>
                  <a:lnTo>
                    <a:pt x="1071" y="95"/>
                  </a:lnTo>
                  <a:lnTo>
                    <a:pt x="1077" y="88"/>
                  </a:lnTo>
                  <a:lnTo>
                    <a:pt x="1083" y="80"/>
                  </a:lnTo>
                  <a:lnTo>
                    <a:pt x="1087" y="78"/>
                  </a:lnTo>
                  <a:lnTo>
                    <a:pt x="1092" y="75"/>
                  </a:lnTo>
                  <a:lnTo>
                    <a:pt x="1097" y="72"/>
                  </a:lnTo>
                  <a:lnTo>
                    <a:pt x="1103" y="70"/>
                  </a:lnTo>
                  <a:lnTo>
                    <a:pt x="1109" y="70"/>
                  </a:lnTo>
                  <a:lnTo>
                    <a:pt x="1116" y="70"/>
                  </a:lnTo>
                  <a:lnTo>
                    <a:pt x="1125" y="73"/>
                  </a:lnTo>
                  <a:lnTo>
                    <a:pt x="1133" y="76"/>
                  </a:lnTo>
                  <a:lnTo>
                    <a:pt x="1142" y="80"/>
                  </a:lnTo>
                  <a:lnTo>
                    <a:pt x="1131" y="111"/>
                  </a:lnTo>
                  <a:lnTo>
                    <a:pt x="1125" y="108"/>
                  </a:lnTo>
                  <a:lnTo>
                    <a:pt x="1119" y="106"/>
                  </a:lnTo>
                  <a:lnTo>
                    <a:pt x="1113" y="105"/>
                  </a:lnTo>
                  <a:lnTo>
                    <a:pt x="1106" y="105"/>
                  </a:lnTo>
                  <a:lnTo>
                    <a:pt x="1102" y="105"/>
                  </a:lnTo>
                  <a:lnTo>
                    <a:pt x="1096" y="106"/>
                  </a:lnTo>
                  <a:lnTo>
                    <a:pt x="1092" y="108"/>
                  </a:lnTo>
                  <a:lnTo>
                    <a:pt x="1087" y="111"/>
                  </a:lnTo>
                  <a:lnTo>
                    <a:pt x="1083" y="115"/>
                  </a:lnTo>
                  <a:lnTo>
                    <a:pt x="1080" y="118"/>
                  </a:lnTo>
                  <a:lnTo>
                    <a:pt x="1077" y="124"/>
                  </a:lnTo>
                  <a:lnTo>
                    <a:pt x="1076" y="129"/>
                  </a:lnTo>
                  <a:lnTo>
                    <a:pt x="1073" y="138"/>
                  </a:lnTo>
                  <a:lnTo>
                    <a:pt x="1071" y="147"/>
                  </a:lnTo>
                  <a:lnTo>
                    <a:pt x="1070" y="157"/>
                  </a:lnTo>
                  <a:lnTo>
                    <a:pt x="1070" y="167"/>
                  </a:lnTo>
                  <a:lnTo>
                    <a:pt x="1070" y="269"/>
                  </a:lnTo>
                  <a:lnTo>
                    <a:pt x="1037" y="269"/>
                  </a:lnTo>
                  <a:close/>
                  <a:moveTo>
                    <a:pt x="1278" y="245"/>
                  </a:moveTo>
                  <a:lnTo>
                    <a:pt x="1268" y="252"/>
                  </a:lnTo>
                  <a:lnTo>
                    <a:pt x="1259" y="258"/>
                  </a:lnTo>
                  <a:lnTo>
                    <a:pt x="1250" y="262"/>
                  </a:lnTo>
                  <a:lnTo>
                    <a:pt x="1242" y="266"/>
                  </a:lnTo>
                  <a:lnTo>
                    <a:pt x="1233" y="269"/>
                  </a:lnTo>
                  <a:lnTo>
                    <a:pt x="1224" y="271"/>
                  </a:lnTo>
                  <a:lnTo>
                    <a:pt x="1216" y="272"/>
                  </a:lnTo>
                  <a:lnTo>
                    <a:pt x="1206" y="272"/>
                  </a:lnTo>
                  <a:lnTo>
                    <a:pt x="1191" y="272"/>
                  </a:lnTo>
                  <a:lnTo>
                    <a:pt x="1177" y="269"/>
                  </a:lnTo>
                  <a:lnTo>
                    <a:pt x="1165" y="263"/>
                  </a:lnTo>
                  <a:lnTo>
                    <a:pt x="1157" y="258"/>
                  </a:lnTo>
                  <a:lnTo>
                    <a:pt x="1149" y="249"/>
                  </a:lnTo>
                  <a:lnTo>
                    <a:pt x="1144" y="239"/>
                  </a:lnTo>
                  <a:lnTo>
                    <a:pt x="1141" y="229"/>
                  </a:lnTo>
                  <a:lnTo>
                    <a:pt x="1139" y="217"/>
                  </a:lnTo>
                  <a:lnTo>
                    <a:pt x="1139" y="210"/>
                  </a:lnTo>
                  <a:lnTo>
                    <a:pt x="1141" y="204"/>
                  </a:lnTo>
                  <a:lnTo>
                    <a:pt x="1142" y="197"/>
                  </a:lnTo>
                  <a:lnTo>
                    <a:pt x="1145" y="191"/>
                  </a:lnTo>
                  <a:lnTo>
                    <a:pt x="1149" y="186"/>
                  </a:lnTo>
                  <a:lnTo>
                    <a:pt x="1154" y="181"/>
                  </a:lnTo>
                  <a:lnTo>
                    <a:pt x="1158" y="177"/>
                  </a:lnTo>
                  <a:lnTo>
                    <a:pt x="1162" y="173"/>
                  </a:lnTo>
                  <a:lnTo>
                    <a:pt x="1174" y="167"/>
                  </a:lnTo>
                  <a:lnTo>
                    <a:pt x="1187" y="161"/>
                  </a:lnTo>
                  <a:lnTo>
                    <a:pt x="1198" y="160"/>
                  </a:lnTo>
                  <a:lnTo>
                    <a:pt x="1216" y="157"/>
                  </a:lnTo>
                  <a:lnTo>
                    <a:pt x="1234" y="154"/>
                  </a:lnTo>
                  <a:lnTo>
                    <a:pt x="1250" y="151"/>
                  </a:lnTo>
                  <a:lnTo>
                    <a:pt x="1263" y="148"/>
                  </a:lnTo>
                  <a:lnTo>
                    <a:pt x="1275" y="145"/>
                  </a:lnTo>
                  <a:lnTo>
                    <a:pt x="1275" y="140"/>
                  </a:lnTo>
                  <a:lnTo>
                    <a:pt x="1275" y="137"/>
                  </a:lnTo>
                  <a:lnTo>
                    <a:pt x="1273" y="128"/>
                  </a:lnTo>
                  <a:lnTo>
                    <a:pt x="1272" y="119"/>
                  </a:lnTo>
                  <a:lnTo>
                    <a:pt x="1269" y="114"/>
                  </a:lnTo>
                  <a:lnTo>
                    <a:pt x="1265" y="109"/>
                  </a:lnTo>
                  <a:lnTo>
                    <a:pt x="1257" y="104"/>
                  </a:lnTo>
                  <a:lnTo>
                    <a:pt x="1250" y="101"/>
                  </a:lnTo>
                  <a:lnTo>
                    <a:pt x="1239" y="98"/>
                  </a:lnTo>
                  <a:lnTo>
                    <a:pt x="1227" y="98"/>
                  </a:lnTo>
                  <a:lnTo>
                    <a:pt x="1217" y="98"/>
                  </a:lnTo>
                  <a:lnTo>
                    <a:pt x="1207" y="99"/>
                  </a:lnTo>
                  <a:lnTo>
                    <a:pt x="1200" y="102"/>
                  </a:lnTo>
                  <a:lnTo>
                    <a:pt x="1194" y="106"/>
                  </a:lnTo>
                  <a:lnTo>
                    <a:pt x="1188" y="111"/>
                  </a:lnTo>
                  <a:lnTo>
                    <a:pt x="1184" y="116"/>
                  </a:lnTo>
                  <a:lnTo>
                    <a:pt x="1180" y="125"/>
                  </a:lnTo>
                  <a:lnTo>
                    <a:pt x="1177" y="135"/>
                  </a:lnTo>
                  <a:lnTo>
                    <a:pt x="1145" y="131"/>
                  </a:lnTo>
                  <a:lnTo>
                    <a:pt x="1148" y="121"/>
                  </a:lnTo>
                  <a:lnTo>
                    <a:pt x="1151" y="112"/>
                  </a:lnTo>
                  <a:lnTo>
                    <a:pt x="1155" y="104"/>
                  </a:lnTo>
                  <a:lnTo>
                    <a:pt x="1159" y="96"/>
                  </a:lnTo>
                  <a:lnTo>
                    <a:pt x="1165" y="91"/>
                  </a:lnTo>
                  <a:lnTo>
                    <a:pt x="1171" y="86"/>
                  </a:lnTo>
                  <a:lnTo>
                    <a:pt x="1180" y="80"/>
                  </a:lnTo>
                  <a:lnTo>
                    <a:pt x="1188" y="78"/>
                  </a:lnTo>
                  <a:lnTo>
                    <a:pt x="1198" y="75"/>
                  </a:lnTo>
                  <a:lnTo>
                    <a:pt x="1208" y="72"/>
                  </a:lnTo>
                  <a:lnTo>
                    <a:pt x="1220" y="70"/>
                  </a:lnTo>
                  <a:lnTo>
                    <a:pt x="1233" y="70"/>
                  </a:lnTo>
                  <a:lnTo>
                    <a:pt x="1244" y="70"/>
                  </a:lnTo>
                  <a:lnTo>
                    <a:pt x="1255" y="72"/>
                  </a:lnTo>
                  <a:lnTo>
                    <a:pt x="1265" y="73"/>
                  </a:lnTo>
                  <a:lnTo>
                    <a:pt x="1273" y="76"/>
                  </a:lnTo>
                  <a:lnTo>
                    <a:pt x="1281" y="79"/>
                  </a:lnTo>
                  <a:lnTo>
                    <a:pt x="1286" y="83"/>
                  </a:lnTo>
                  <a:lnTo>
                    <a:pt x="1292" y="86"/>
                  </a:lnTo>
                  <a:lnTo>
                    <a:pt x="1296" y="91"/>
                  </a:lnTo>
                  <a:lnTo>
                    <a:pt x="1299" y="96"/>
                  </a:lnTo>
                  <a:lnTo>
                    <a:pt x="1302" y="101"/>
                  </a:lnTo>
                  <a:lnTo>
                    <a:pt x="1305" y="106"/>
                  </a:lnTo>
                  <a:lnTo>
                    <a:pt x="1306" y="114"/>
                  </a:lnTo>
                  <a:lnTo>
                    <a:pt x="1308" y="125"/>
                  </a:lnTo>
                  <a:lnTo>
                    <a:pt x="1308" y="144"/>
                  </a:lnTo>
                  <a:lnTo>
                    <a:pt x="1308" y="187"/>
                  </a:lnTo>
                  <a:lnTo>
                    <a:pt x="1308" y="209"/>
                  </a:lnTo>
                  <a:lnTo>
                    <a:pt x="1308" y="224"/>
                  </a:lnTo>
                  <a:lnTo>
                    <a:pt x="1309" y="237"/>
                  </a:lnTo>
                  <a:lnTo>
                    <a:pt x="1309" y="245"/>
                  </a:lnTo>
                  <a:lnTo>
                    <a:pt x="1314" y="258"/>
                  </a:lnTo>
                  <a:lnTo>
                    <a:pt x="1318" y="269"/>
                  </a:lnTo>
                  <a:lnTo>
                    <a:pt x="1283" y="269"/>
                  </a:lnTo>
                  <a:lnTo>
                    <a:pt x="1279" y="258"/>
                  </a:lnTo>
                  <a:lnTo>
                    <a:pt x="1278" y="245"/>
                  </a:lnTo>
                  <a:close/>
                  <a:moveTo>
                    <a:pt x="1275" y="171"/>
                  </a:moveTo>
                  <a:lnTo>
                    <a:pt x="1265" y="176"/>
                  </a:lnTo>
                  <a:lnTo>
                    <a:pt x="1252" y="178"/>
                  </a:lnTo>
                  <a:lnTo>
                    <a:pt x="1237" y="181"/>
                  </a:lnTo>
                  <a:lnTo>
                    <a:pt x="1221" y="184"/>
                  </a:lnTo>
                  <a:lnTo>
                    <a:pt x="1203" y="187"/>
                  </a:lnTo>
                  <a:lnTo>
                    <a:pt x="1193" y="190"/>
                  </a:lnTo>
                  <a:lnTo>
                    <a:pt x="1184" y="194"/>
                  </a:lnTo>
                  <a:lnTo>
                    <a:pt x="1180" y="201"/>
                  </a:lnTo>
                  <a:lnTo>
                    <a:pt x="1175" y="209"/>
                  </a:lnTo>
                  <a:lnTo>
                    <a:pt x="1174" y="216"/>
                  </a:lnTo>
                  <a:lnTo>
                    <a:pt x="1175" y="223"/>
                  </a:lnTo>
                  <a:lnTo>
                    <a:pt x="1177" y="229"/>
                  </a:lnTo>
                  <a:lnTo>
                    <a:pt x="1180" y="233"/>
                  </a:lnTo>
                  <a:lnTo>
                    <a:pt x="1184" y="239"/>
                  </a:lnTo>
                  <a:lnTo>
                    <a:pt x="1190" y="242"/>
                  </a:lnTo>
                  <a:lnTo>
                    <a:pt x="1197" y="245"/>
                  </a:lnTo>
                  <a:lnTo>
                    <a:pt x="1204" y="246"/>
                  </a:lnTo>
                  <a:lnTo>
                    <a:pt x="1213" y="248"/>
                  </a:lnTo>
                  <a:lnTo>
                    <a:pt x="1223" y="246"/>
                  </a:lnTo>
                  <a:lnTo>
                    <a:pt x="1232" y="245"/>
                  </a:lnTo>
                  <a:lnTo>
                    <a:pt x="1240" y="242"/>
                  </a:lnTo>
                  <a:lnTo>
                    <a:pt x="1247" y="239"/>
                  </a:lnTo>
                  <a:lnTo>
                    <a:pt x="1255" y="235"/>
                  </a:lnTo>
                  <a:lnTo>
                    <a:pt x="1260" y="229"/>
                  </a:lnTo>
                  <a:lnTo>
                    <a:pt x="1265" y="223"/>
                  </a:lnTo>
                  <a:lnTo>
                    <a:pt x="1269" y="216"/>
                  </a:lnTo>
                  <a:lnTo>
                    <a:pt x="1272" y="210"/>
                  </a:lnTo>
                  <a:lnTo>
                    <a:pt x="1273" y="203"/>
                  </a:lnTo>
                  <a:lnTo>
                    <a:pt x="1275" y="193"/>
                  </a:lnTo>
                  <a:lnTo>
                    <a:pt x="1275" y="183"/>
                  </a:lnTo>
                  <a:lnTo>
                    <a:pt x="1275" y="171"/>
                  </a:lnTo>
                  <a:close/>
                  <a:moveTo>
                    <a:pt x="1442" y="269"/>
                  </a:moveTo>
                  <a:lnTo>
                    <a:pt x="1442" y="1"/>
                  </a:lnTo>
                  <a:lnTo>
                    <a:pt x="1475" y="1"/>
                  </a:lnTo>
                  <a:lnTo>
                    <a:pt x="1475" y="154"/>
                  </a:lnTo>
                  <a:lnTo>
                    <a:pt x="1553" y="75"/>
                  </a:lnTo>
                  <a:lnTo>
                    <a:pt x="1595" y="75"/>
                  </a:lnTo>
                  <a:lnTo>
                    <a:pt x="1521" y="147"/>
                  </a:lnTo>
                  <a:lnTo>
                    <a:pt x="1603" y="269"/>
                  </a:lnTo>
                  <a:lnTo>
                    <a:pt x="1562" y="269"/>
                  </a:lnTo>
                  <a:lnTo>
                    <a:pt x="1498" y="170"/>
                  </a:lnTo>
                  <a:lnTo>
                    <a:pt x="1475" y="191"/>
                  </a:lnTo>
                  <a:lnTo>
                    <a:pt x="1475" y="269"/>
                  </a:lnTo>
                  <a:lnTo>
                    <a:pt x="1442" y="269"/>
                  </a:lnTo>
                  <a:close/>
                  <a:moveTo>
                    <a:pt x="1616" y="269"/>
                  </a:moveTo>
                  <a:lnTo>
                    <a:pt x="1616" y="75"/>
                  </a:lnTo>
                  <a:lnTo>
                    <a:pt x="1647" y="75"/>
                  </a:lnTo>
                  <a:lnTo>
                    <a:pt x="1647" y="105"/>
                  </a:lnTo>
                  <a:lnTo>
                    <a:pt x="1652" y="95"/>
                  </a:lnTo>
                  <a:lnTo>
                    <a:pt x="1658" y="88"/>
                  </a:lnTo>
                  <a:lnTo>
                    <a:pt x="1663" y="80"/>
                  </a:lnTo>
                  <a:lnTo>
                    <a:pt x="1668" y="78"/>
                  </a:lnTo>
                  <a:lnTo>
                    <a:pt x="1673" y="75"/>
                  </a:lnTo>
                  <a:lnTo>
                    <a:pt x="1678" y="72"/>
                  </a:lnTo>
                  <a:lnTo>
                    <a:pt x="1683" y="70"/>
                  </a:lnTo>
                  <a:lnTo>
                    <a:pt x="1689" y="70"/>
                  </a:lnTo>
                  <a:lnTo>
                    <a:pt x="1697" y="70"/>
                  </a:lnTo>
                  <a:lnTo>
                    <a:pt x="1706" y="73"/>
                  </a:lnTo>
                  <a:lnTo>
                    <a:pt x="1714" y="76"/>
                  </a:lnTo>
                  <a:lnTo>
                    <a:pt x="1723" y="80"/>
                  </a:lnTo>
                  <a:lnTo>
                    <a:pt x="1712" y="111"/>
                  </a:lnTo>
                  <a:lnTo>
                    <a:pt x="1704" y="108"/>
                  </a:lnTo>
                  <a:lnTo>
                    <a:pt x="1699" y="106"/>
                  </a:lnTo>
                  <a:lnTo>
                    <a:pt x="1693" y="105"/>
                  </a:lnTo>
                  <a:lnTo>
                    <a:pt x="1687" y="105"/>
                  </a:lnTo>
                  <a:lnTo>
                    <a:pt x="1681" y="105"/>
                  </a:lnTo>
                  <a:lnTo>
                    <a:pt x="1677" y="106"/>
                  </a:lnTo>
                  <a:lnTo>
                    <a:pt x="1673" y="108"/>
                  </a:lnTo>
                  <a:lnTo>
                    <a:pt x="1668" y="111"/>
                  </a:lnTo>
                  <a:lnTo>
                    <a:pt x="1664" y="115"/>
                  </a:lnTo>
                  <a:lnTo>
                    <a:pt x="1661" y="118"/>
                  </a:lnTo>
                  <a:lnTo>
                    <a:pt x="1658" y="124"/>
                  </a:lnTo>
                  <a:lnTo>
                    <a:pt x="1655" y="129"/>
                  </a:lnTo>
                  <a:lnTo>
                    <a:pt x="1652" y="138"/>
                  </a:lnTo>
                  <a:lnTo>
                    <a:pt x="1651" y="147"/>
                  </a:lnTo>
                  <a:lnTo>
                    <a:pt x="1651" y="157"/>
                  </a:lnTo>
                  <a:lnTo>
                    <a:pt x="1650" y="167"/>
                  </a:lnTo>
                  <a:lnTo>
                    <a:pt x="1650" y="269"/>
                  </a:lnTo>
                  <a:lnTo>
                    <a:pt x="1616" y="269"/>
                  </a:lnTo>
                  <a:close/>
                  <a:moveTo>
                    <a:pt x="1857" y="245"/>
                  </a:moveTo>
                  <a:lnTo>
                    <a:pt x="1849" y="252"/>
                  </a:lnTo>
                  <a:lnTo>
                    <a:pt x="1840" y="258"/>
                  </a:lnTo>
                  <a:lnTo>
                    <a:pt x="1831" y="262"/>
                  </a:lnTo>
                  <a:lnTo>
                    <a:pt x="1823" y="266"/>
                  </a:lnTo>
                  <a:lnTo>
                    <a:pt x="1814" y="269"/>
                  </a:lnTo>
                  <a:lnTo>
                    <a:pt x="1805" y="271"/>
                  </a:lnTo>
                  <a:lnTo>
                    <a:pt x="1795" y="272"/>
                  </a:lnTo>
                  <a:lnTo>
                    <a:pt x="1787" y="272"/>
                  </a:lnTo>
                  <a:lnTo>
                    <a:pt x="1771" y="272"/>
                  </a:lnTo>
                  <a:lnTo>
                    <a:pt x="1758" y="269"/>
                  </a:lnTo>
                  <a:lnTo>
                    <a:pt x="1746" y="263"/>
                  </a:lnTo>
                  <a:lnTo>
                    <a:pt x="1736" y="258"/>
                  </a:lnTo>
                  <a:lnTo>
                    <a:pt x="1729" y="249"/>
                  </a:lnTo>
                  <a:lnTo>
                    <a:pt x="1723" y="239"/>
                  </a:lnTo>
                  <a:lnTo>
                    <a:pt x="1720" y="229"/>
                  </a:lnTo>
                  <a:lnTo>
                    <a:pt x="1720" y="217"/>
                  </a:lnTo>
                  <a:lnTo>
                    <a:pt x="1720" y="210"/>
                  </a:lnTo>
                  <a:lnTo>
                    <a:pt x="1722" y="204"/>
                  </a:lnTo>
                  <a:lnTo>
                    <a:pt x="1723" y="197"/>
                  </a:lnTo>
                  <a:lnTo>
                    <a:pt x="1726" y="191"/>
                  </a:lnTo>
                  <a:lnTo>
                    <a:pt x="1729" y="186"/>
                  </a:lnTo>
                  <a:lnTo>
                    <a:pt x="1733" y="181"/>
                  </a:lnTo>
                  <a:lnTo>
                    <a:pt x="1738" y="177"/>
                  </a:lnTo>
                  <a:lnTo>
                    <a:pt x="1743" y="173"/>
                  </a:lnTo>
                  <a:lnTo>
                    <a:pt x="1755" y="167"/>
                  </a:lnTo>
                  <a:lnTo>
                    <a:pt x="1766" y="161"/>
                  </a:lnTo>
                  <a:lnTo>
                    <a:pt x="1779" y="160"/>
                  </a:lnTo>
                  <a:lnTo>
                    <a:pt x="1797" y="157"/>
                  </a:lnTo>
                  <a:lnTo>
                    <a:pt x="1815" y="154"/>
                  </a:lnTo>
                  <a:lnTo>
                    <a:pt x="1831" y="151"/>
                  </a:lnTo>
                  <a:lnTo>
                    <a:pt x="1844" y="148"/>
                  </a:lnTo>
                  <a:lnTo>
                    <a:pt x="1854" y="145"/>
                  </a:lnTo>
                  <a:lnTo>
                    <a:pt x="1854" y="140"/>
                  </a:lnTo>
                  <a:lnTo>
                    <a:pt x="1856" y="137"/>
                  </a:lnTo>
                  <a:lnTo>
                    <a:pt x="1854" y="128"/>
                  </a:lnTo>
                  <a:lnTo>
                    <a:pt x="1853" y="119"/>
                  </a:lnTo>
                  <a:lnTo>
                    <a:pt x="1850" y="114"/>
                  </a:lnTo>
                  <a:lnTo>
                    <a:pt x="1846" y="109"/>
                  </a:lnTo>
                  <a:lnTo>
                    <a:pt x="1838" y="104"/>
                  </a:lnTo>
                  <a:lnTo>
                    <a:pt x="1830" y="101"/>
                  </a:lnTo>
                  <a:lnTo>
                    <a:pt x="1820" y="98"/>
                  </a:lnTo>
                  <a:lnTo>
                    <a:pt x="1808" y="98"/>
                  </a:lnTo>
                  <a:lnTo>
                    <a:pt x="1797" y="98"/>
                  </a:lnTo>
                  <a:lnTo>
                    <a:pt x="1788" y="99"/>
                  </a:lnTo>
                  <a:lnTo>
                    <a:pt x="1779" y="102"/>
                  </a:lnTo>
                  <a:lnTo>
                    <a:pt x="1774" y="106"/>
                  </a:lnTo>
                  <a:lnTo>
                    <a:pt x="1769" y="111"/>
                  </a:lnTo>
                  <a:lnTo>
                    <a:pt x="1763" y="116"/>
                  </a:lnTo>
                  <a:lnTo>
                    <a:pt x="1761" y="125"/>
                  </a:lnTo>
                  <a:lnTo>
                    <a:pt x="1758" y="135"/>
                  </a:lnTo>
                  <a:lnTo>
                    <a:pt x="1725" y="131"/>
                  </a:lnTo>
                  <a:lnTo>
                    <a:pt x="1727" y="121"/>
                  </a:lnTo>
                  <a:lnTo>
                    <a:pt x="1730" y="112"/>
                  </a:lnTo>
                  <a:lnTo>
                    <a:pt x="1735" y="104"/>
                  </a:lnTo>
                  <a:lnTo>
                    <a:pt x="1739" y="96"/>
                  </a:lnTo>
                  <a:lnTo>
                    <a:pt x="1745" y="91"/>
                  </a:lnTo>
                  <a:lnTo>
                    <a:pt x="1752" y="86"/>
                  </a:lnTo>
                  <a:lnTo>
                    <a:pt x="1759" y="80"/>
                  </a:lnTo>
                  <a:lnTo>
                    <a:pt x="1769" y="78"/>
                  </a:lnTo>
                  <a:lnTo>
                    <a:pt x="1779" y="75"/>
                  </a:lnTo>
                  <a:lnTo>
                    <a:pt x="1789" y="72"/>
                  </a:lnTo>
                  <a:lnTo>
                    <a:pt x="1801" y="70"/>
                  </a:lnTo>
                  <a:lnTo>
                    <a:pt x="1813" y="70"/>
                  </a:lnTo>
                  <a:lnTo>
                    <a:pt x="1825" y="70"/>
                  </a:lnTo>
                  <a:lnTo>
                    <a:pt x="1836" y="72"/>
                  </a:lnTo>
                  <a:lnTo>
                    <a:pt x="1846" y="73"/>
                  </a:lnTo>
                  <a:lnTo>
                    <a:pt x="1853" y="76"/>
                  </a:lnTo>
                  <a:lnTo>
                    <a:pt x="1862" y="79"/>
                  </a:lnTo>
                  <a:lnTo>
                    <a:pt x="1867" y="83"/>
                  </a:lnTo>
                  <a:lnTo>
                    <a:pt x="1872" y="86"/>
                  </a:lnTo>
                  <a:lnTo>
                    <a:pt x="1876" y="91"/>
                  </a:lnTo>
                  <a:lnTo>
                    <a:pt x="1880" y="96"/>
                  </a:lnTo>
                  <a:lnTo>
                    <a:pt x="1883" y="101"/>
                  </a:lnTo>
                  <a:lnTo>
                    <a:pt x="1885" y="106"/>
                  </a:lnTo>
                  <a:lnTo>
                    <a:pt x="1887" y="114"/>
                  </a:lnTo>
                  <a:lnTo>
                    <a:pt x="1887" y="125"/>
                  </a:lnTo>
                  <a:lnTo>
                    <a:pt x="1889" y="144"/>
                  </a:lnTo>
                  <a:lnTo>
                    <a:pt x="1889" y="187"/>
                  </a:lnTo>
                  <a:lnTo>
                    <a:pt x="1889" y="209"/>
                  </a:lnTo>
                  <a:lnTo>
                    <a:pt x="1889" y="224"/>
                  </a:lnTo>
                  <a:lnTo>
                    <a:pt x="1889" y="237"/>
                  </a:lnTo>
                  <a:lnTo>
                    <a:pt x="1890" y="245"/>
                  </a:lnTo>
                  <a:lnTo>
                    <a:pt x="1893" y="258"/>
                  </a:lnTo>
                  <a:lnTo>
                    <a:pt x="1899" y="269"/>
                  </a:lnTo>
                  <a:lnTo>
                    <a:pt x="1864" y="269"/>
                  </a:lnTo>
                  <a:lnTo>
                    <a:pt x="1860" y="258"/>
                  </a:lnTo>
                  <a:lnTo>
                    <a:pt x="1857" y="245"/>
                  </a:lnTo>
                  <a:close/>
                  <a:moveTo>
                    <a:pt x="1856" y="171"/>
                  </a:moveTo>
                  <a:lnTo>
                    <a:pt x="1846" y="176"/>
                  </a:lnTo>
                  <a:lnTo>
                    <a:pt x="1833" y="178"/>
                  </a:lnTo>
                  <a:lnTo>
                    <a:pt x="1818" y="181"/>
                  </a:lnTo>
                  <a:lnTo>
                    <a:pt x="1801" y="184"/>
                  </a:lnTo>
                  <a:lnTo>
                    <a:pt x="1784" y="187"/>
                  </a:lnTo>
                  <a:lnTo>
                    <a:pt x="1772" y="190"/>
                  </a:lnTo>
                  <a:lnTo>
                    <a:pt x="1765" y="194"/>
                  </a:lnTo>
                  <a:lnTo>
                    <a:pt x="1759" y="201"/>
                  </a:lnTo>
                  <a:lnTo>
                    <a:pt x="1756" y="209"/>
                  </a:lnTo>
                  <a:lnTo>
                    <a:pt x="1755" y="216"/>
                  </a:lnTo>
                  <a:lnTo>
                    <a:pt x="1755" y="223"/>
                  </a:lnTo>
                  <a:lnTo>
                    <a:pt x="1758" y="229"/>
                  </a:lnTo>
                  <a:lnTo>
                    <a:pt x="1761" y="233"/>
                  </a:lnTo>
                  <a:lnTo>
                    <a:pt x="1765" y="239"/>
                  </a:lnTo>
                  <a:lnTo>
                    <a:pt x="1771" y="242"/>
                  </a:lnTo>
                  <a:lnTo>
                    <a:pt x="1776" y="245"/>
                  </a:lnTo>
                  <a:lnTo>
                    <a:pt x="1785" y="246"/>
                  </a:lnTo>
                  <a:lnTo>
                    <a:pt x="1794" y="248"/>
                  </a:lnTo>
                  <a:lnTo>
                    <a:pt x="1804" y="246"/>
                  </a:lnTo>
                  <a:lnTo>
                    <a:pt x="1813" y="245"/>
                  </a:lnTo>
                  <a:lnTo>
                    <a:pt x="1820" y="242"/>
                  </a:lnTo>
                  <a:lnTo>
                    <a:pt x="1828" y="239"/>
                  </a:lnTo>
                  <a:lnTo>
                    <a:pt x="1834" y="235"/>
                  </a:lnTo>
                  <a:lnTo>
                    <a:pt x="1841" y="229"/>
                  </a:lnTo>
                  <a:lnTo>
                    <a:pt x="1846" y="223"/>
                  </a:lnTo>
                  <a:lnTo>
                    <a:pt x="1850" y="216"/>
                  </a:lnTo>
                  <a:lnTo>
                    <a:pt x="1851" y="210"/>
                  </a:lnTo>
                  <a:lnTo>
                    <a:pt x="1853" y="203"/>
                  </a:lnTo>
                  <a:lnTo>
                    <a:pt x="1854" y="193"/>
                  </a:lnTo>
                  <a:lnTo>
                    <a:pt x="1854" y="183"/>
                  </a:lnTo>
                  <a:lnTo>
                    <a:pt x="1856" y="171"/>
                  </a:lnTo>
                  <a:close/>
                  <a:moveTo>
                    <a:pt x="1928" y="39"/>
                  </a:moveTo>
                  <a:lnTo>
                    <a:pt x="1928" y="1"/>
                  </a:lnTo>
                  <a:lnTo>
                    <a:pt x="1961" y="1"/>
                  </a:lnTo>
                  <a:lnTo>
                    <a:pt x="1961" y="39"/>
                  </a:lnTo>
                  <a:lnTo>
                    <a:pt x="1928" y="39"/>
                  </a:lnTo>
                  <a:close/>
                  <a:moveTo>
                    <a:pt x="1886" y="344"/>
                  </a:moveTo>
                  <a:lnTo>
                    <a:pt x="1892" y="315"/>
                  </a:lnTo>
                  <a:lnTo>
                    <a:pt x="1900" y="318"/>
                  </a:lnTo>
                  <a:lnTo>
                    <a:pt x="1908" y="318"/>
                  </a:lnTo>
                  <a:lnTo>
                    <a:pt x="1912" y="318"/>
                  </a:lnTo>
                  <a:lnTo>
                    <a:pt x="1916" y="317"/>
                  </a:lnTo>
                  <a:lnTo>
                    <a:pt x="1919" y="315"/>
                  </a:lnTo>
                  <a:lnTo>
                    <a:pt x="1922" y="312"/>
                  </a:lnTo>
                  <a:lnTo>
                    <a:pt x="1925" y="307"/>
                  </a:lnTo>
                  <a:lnTo>
                    <a:pt x="1926" y="299"/>
                  </a:lnTo>
                  <a:lnTo>
                    <a:pt x="1926" y="291"/>
                  </a:lnTo>
                  <a:lnTo>
                    <a:pt x="1928" y="278"/>
                  </a:lnTo>
                  <a:lnTo>
                    <a:pt x="1928" y="75"/>
                  </a:lnTo>
                  <a:lnTo>
                    <a:pt x="1961" y="75"/>
                  </a:lnTo>
                  <a:lnTo>
                    <a:pt x="1961" y="279"/>
                  </a:lnTo>
                  <a:lnTo>
                    <a:pt x="1960" y="295"/>
                  </a:lnTo>
                  <a:lnTo>
                    <a:pt x="1958" y="309"/>
                  </a:lnTo>
                  <a:lnTo>
                    <a:pt x="1955" y="321"/>
                  </a:lnTo>
                  <a:lnTo>
                    <a:pt x="1951" y="328"/>
                  </a:lnTo>
                  <a:lnTo>
                    <a:pt x="1948" y="332"/>
                  </a:lnTo>
                  <a:lnTo>
                    <a:pt x="1944" y="337"/>
                  </a:lnTo>
                  <a:lnTo>
                    <a:pt x="1939" y="340"/>
                  </a:lnTo>
                  <a:lnTo>
                    <a:pt x="1935" y="343"/>
                  </a:lnTo>
                  <a:lnTo>
                    <a:pt x="1925" y="345"/>
                  </a:lnTo>
                  <a:lnTo>
                    <a:pt x="1912" y="347"/>
                  </a:lnTo>
                  <a:lnTo>
                    <a:pt x="1899" y="347"/>
                  </a:lnTo>
                  <a:lnTo>
                    <a:pt x="1886" y="344"/>
                  </a:lnTo>
                  <a:close/>
                  <a:moveTo>
                    <a:pt x="1986" y="210"/>
                  </a:moveTo>
                  <a:lnTo>
                    <a:pt x="2019" y="206"/>
                  </a:lnTo>
                  <a:lnTo>
                    <a:pt x="2020" y="214"/>
                  </a:lnTo>
                  <a:lnTo>
                    <a:pt x="2024" y="223"/>
                  </a:lnTo>
                  <a:lnTo>
                    <a:pt x="2029" y="230"/>
                  </a:lnTo>
                  <a:lnTo>
                    <a:pt x="2035" y="236"/>
                  </a:lnTo>
                  <a:lnTo>
                    <a:pt x="2040" y="240"/>
                  </a:lnTo>
                  <a:lnTo>
                    <a:pt x="2049" y="243"/>
                  </a:lnTo>
                  <a:lnTo>
                    <a:pt x="2059" y="245"/>
                  </a:lnTo>
                  <a:lnTo>
                    <a:pt x="2069" y="246"/>
                  </a:lnTo>
                  <a:lnTo>
                    <a:pt x="2079" y="245"/>
                  </a:lnTo>
                  <a:lnTo>
                    <a:pt x="2089" y="243"/>
                  </a:lnTo>
                  <a:lnTo>
                    <a:pt x="2097" y="240"/>
                  </a:lnTo>
                  <a:lnTo>
                    <a:pt x="2102" y="236"/>
                  </a:lnTo>
                  <a:lnTo>
                    <a:pt x="2108" y="232"/>
                  </a:lnTo>
                  <a:lnTo>
                    <a:pt x="2111" y="226"/>
                  </a:lnTo>
                  <a:lnTo>
                    <a:pt x="2114" y="222"/>
                  </a:lnTo>
                  <a:lnTo>
                    <a:pt x="2114" y="214"/>
                  </a:lnTo>
                  <a:lnTo>
                    <a:pt x="2114" y="210"/>
                  </a:lnTo>
                  <a:lnTo>
                    <a:pt x="2111" y="204"/>
                  </a:lnTo>
                  <a:lnTo>
                    <a:pt x="2108" y="201"/>
                  </a:lnTo>
                  <a:lnTo>
                    <a:pt x="2104" y="197"/>
                  </a:lnTo>
                  <a:lnTo>
                    <a:pt x="2092" y="193"/>
                  </a:lnTo>
                  <a:lnTo>
                    <a:pt x="2071" y="186"/>
                  </a:lnTo>
                  <a:lnTo>
                    <a:pt x="2053" y="181"/>
                  </a:lnTo>
                  <a:lnTo>
                    <a:pt x="2040" y="178"/>
                  </a:lnTo>
                  <a:lnTo>
                    <a:pt x="2029" y="174"/>
                  </a:lnTo>
                  <a:lnTo>
                    <a:pt x="2020" y="171"/>
                  </a:lnTo>
                  <a:lnTo>
                    <a:pt x="2014" y="167"/>
                  </a:lnTo>
                  <a:lnTo>
                    <a:pt x="2009" y="163"/>
                  </a:lnTo>
                  <a:lnTo>
                    <a:pt x="2003" y="158"/>
                  </a:lnTo>
                  <a:lnTo>
                    <a:pt x="1998" y="152"/>
                  </a:lnTo>
                  <a:lnTo>
                    <a:pt x="1996" y="147"/>
                  </a:lnTo>
                  <a:lnTo>
                    <a:pt x="1994" y="140"/>
                  </a:lnTo>
                  <a:lnTo>
                    <a:pt x="1993" y="134"/>
                  </a:lnTo>
                  <a:lnTo>
                    <a:pt x="1991" y="127"/>
                  </a:lnTo>
                  <a:lnTo>
                    <a:pt x="1993" y="119"/>
                  </a:lnTo>
                  <a:lnTo>
                    <a:pt x="1993" y="114"/>
                  </a:lnTo>
                  <a:lnTo>
                    <a:pt x="1996" y="108"/>
                  </a:lnTo>
                  <a:lnTo>
                    <a:pt x="1997" y="102"/>
                  </a:lnTo>
                  <a:lnTo>
                    <a:pt x="2004" y="92"/>
                  </a:lnTo>
                  <a:lnTo>
                    <a:pt x="2014" y="83"/>
                  </a:lnTo>
                  <a:lnTo>
                    <a:pt x="2023" y="79"/>
                  </a:lnTo>
                  <a:lnTo>
                    <a:pt x="2035" y="75"/>
                  </a:lnTo>
                  <a:lnTo>
                    <a:pt x="2049" y="72"/>
                  </a:lnTo>
                  <a:lnTo>
                    <a:pt x="2063" y="70"/>
                  </a:lnTo>
                  <a:lnTo>
                    <a:pt x="2075" y="70"/>
                  </a:lnTo>
                  <a:lnTo>
                    <a:pt x="2085" y="72"/>
                  </a:lnTo>
                  <a:lnTo>
                    <a:pt x="2094" y="75"/>
                  </a:lnTo>
                  <a:lnTo>
                    <a:pt x="2104" y="78"/>
                  </a:lnTo>
                  <a:lnTo>
                    <a:pt x="2111" y="80"/>
                  </a:lnTo>
                  <a:lnTo>
                    <a:pt x="2118" y="85"/>
                  </a:lnTo>
                  <a:lnTo>
                    <a:pt x="2124" y="89"/>
                  </a:lnTo>
                  <a:lnTo>
                    <a:pt x="2128" y="95"/>
                  </a:lnTo>
                  <a:lnTo>
                    <a:pt x="2133" y="101"/>
                  </a:lnTo>
                  <a:lnTo>
                    <a:pt x="2135" y="108"/>
                  </a:lnTo>
                  <a:lnTo>
                    <a:pt x="2138" y="116"/>
                  </a:lnTo>
                  <a:lnTo>
                    <a:pt x="2140" y="125"/>
                  </a:lnTo>
                  <a:lnTo>
                    <a:pt x="2108" y="129"/>
                  </a:lnTo>
                  <a:lnTo>
                    <a:pt x="2107" y="122"/>
                  </a:lnTo>
                  <a:lnTo>
                    <a:pt x="2104" y="116"/>
                  </a:lnTo>
                  <a:lnTo>
                    <a:pt x="2099" y="111"/>
                  </a:lnTo>
                  <a:lnTo>
                    <a:pt x="2095" y="106"/>
                  </a:lnTo>
                  <a:lnTo>
                    <a:pt x="2089" y="102"/>
                  </a:lnTo>
                  <a:lnTo>
                    <a:pt x="2082" y="99"/>
                  </a:lnTo>
                  <a:lnTo>
                    <a:pt x="2075" y="98"/>
                  </a:lnTo>
                  <a:lnTo>
                    <a:pt x="2066" y="98"/>
                  </a:lnTo>
                  <a:lnTo>
                    <a:pt x="2055" y="98"/>
                  </a:lnTo>
                  <a:lnTo>
                    <a:pt x="2046" y="99"/>
                  </a:lnTo>
                  <a:lnTo>
                    <a:pt x="2039" y="102"/>
                  </a:lnTo>
                  <a:lnTo>
                    <a:pt x="2033" y="105"/>
                  </a:lnTo>
                  <a:lnTo>
                    <a:pt x="2029" y="109"/>
                  </a:lnTo>
                  <a:lnTo>
                    <a:pt x="2026" y="114"/>
                  </a:lnTo>
                  <a:lnTo>
                    <a:pt x="2024" y="118"/>
                  </a:lnTo>
                  <a:lnTo>
                    <a:pt x="2023" y="122"/>
                  </a:lnTo>
                  <a:lnTo>
                    <a:pt x="2024" y="128"/>
                  </a:lnTo>
                  <a:lnTo>
                    <a:pt x="2027" y="134"/>
                  </a:lnTo>
                  <a:lnTo>
                    <a:pt x="2033" y="138"/>
                  </a:lnTo>
                  <a:lnTo>
                    <a:pt x="2040" y="142"/>
                  </a:lnTo>
                  <a:lnTo>
                    <a:pt x="2050" y="145"/>
                  </a:lnTo>
                  <a:lnTo>
                    <a:pt x="2069" y="151"/>
                  </a:lnTo>
                  <a:lnTo>
                    <a:pt x="2085" y="155"/>
                  </a:lnTo>
                  <a:lnTo>
                    <a:pt x="2099" y="160"/>
                  </a:lnTo>
                  <a:lnTo>
                    <a:pt x="2109" y="163"/>
                  </a:lnTo>
                  <a:lnTo>
                    <a:pt x="2118" y="167"/>
                  </a:lnTo>
                  <a:lnTo>
                    <a:pt x="2124" y="170"/>
                  </a:lnTo>
                  <a:lnTo>
                    <a:pt x="2130" y="174"/>
                  </a:lnTo>
                  <a:lnTo>
                    <a:pt x="2135" y="178"/>
                  </a:lnTo>
                  <a:lnTo>
                    <a:pt x="2140" y="183"/>
                  </a:lnTo>
                  <a:lnTo>
                    <a:pt x="2143" y="190"/>
                  </a:lnTo>
                  <a:lnTo>
                    <a:pt x="2146" y="196"/>
                  </a:lnTo>
                  <a:lnTo>
                    <a:pt x="2147" y="203"/>
                  </a:lnTo>
                  <a:lnTo>
                    <a:pt x="2147" y="212"/>
                  </a:lnTo>
                  <a:lnTo>
                    <a:pt x="2147" y="220"/>
                  </a:lnTo>
                  <a:lnTo>
                    <a:pt x="2146" y="227"/>
                  </a:lnTo>
                  <a:lnTo>
                    <a:pt x="2143" y="235"/>
                  </a:lnTo>
                  <a:lnTo>
                    <a:pt x="2138" y="242"/>
                  </a:lnTo>
                  <a:lnTo>
                    <a:pt x="2133" y="249"/>
                  </a:lnTo>
                  <a:lnTo>
                    <a:pt x="2127" y="255"/>
                  </a:lnTo>
                  <a:lnTo>
                    <a:pt x="2118" y="260"/>
                  </a:lnTo>
                  <a:lnTo>
                    <a:pt x="2111" y="265"/>
                  </a:lnTo>
                  <a:lnTo>
                    <a:pt x="2101" y="268"/>
                  </a:lnTo>
                  <a:lnTo>
                    <a:pt x="2091" y="271"/>
                  </a:lnTo>
                  <a:lnTo>
                    <a:pt x="2081" y="272"/>
                  </a:lnTo>
                  <a:lnTo>
                    <a:pt x="2069" y="272"/>
                  </a:lnTo>
                  <a:lnTo>
                    <a:pt x="2052" y="272"/>
                  </a:lnTo>
                  <a:lnTo>
                    <a:pt x="2036" y="269"/>
                  </a:lnTo>
                  <a:lnTo>
                    <a:pt x="2023" y="263"/>
                  </a:lnTo>
                  <a:lnTo>
                    <a:pt x="2011" y="258"/>
                  </a:lnTo>
                  <a:lnTo>
                    <a:pt x="2003" y="249"/>
                  </a:lnTo>
                  <a:lnTo>
                    <a:pt x="1996" y="237"/>
                  </a:lnTo>
                  <a:lnTo>
                    <a:pt x="1990" y="224"/>
                  </a:lnTo>
                  <a:lnTo>
                    <a:pt x="1986" y="210"/>
                  </a:lnTo>
                  <a:close/>
                  <a:moveTo>
                    <a:pt x="2176" y="269"/>
                  </a:moveTo>
                  <a:lnTo>
                    <a:pt x="2176" y="1"/>
                  </a:lnTo>
                  <a:lnTo>
                    <a:pt x="2208" y="1"/>
                  </a:lnTo>
                  <a:lnTo>
                    <a:pt x="2208" y="154"/>
                  </a:lnTo>
                  <a:lnTo>
                    <a:pt x="2285" y="75"/>
                  </a:lnTo>
                  <a:lnTo>
                    <a:pt x="2329" y="75"/>
                  </a:lnTo>
                  <a:lnTo>
                    <a:pt x="2255" y="147"/>
                  </a:lnTo>
                  <a:lnTo>
                    <a:pt x="2336" y="269"/>
                  </a:lnTo>
                  <a:lnTo>
                    <a:pt x="2295" y="269"/>
                  </a:lnTo>
                  <a:lnTo>
                    <a:pt x="2231" y="170"/>
                  </a:lnTo>
                  <a:lnTo>
                    <a:pt x="2208" y="191"/>
                  </a:lnTo>
                  <a:lnTo>
                    <a:pt x="2208" y="269"/>
                  </a:lnTo>
                  <a:lnTo>
                    <a:pt x="2176" y="269"/>
                  </a:lnTo>
                  <a:close/>
                  <a:moveTo>
                    <a:pt x="2483" y="206"/>
                  </a:moveTo>
                  <a:lnTo>
                    <a:pt x="2517" y="210"/>
                  </a:lnTo>
                  <a:lnTo>
                    <a:pt x="2513" y="224"/>
                  </a:lnTo>
                  <a:lnTo>
                    <a:pt x="2506" y="236"/>
                  </a:lnTo>
                  <a:lnTo>
                    <a:pt x="2497" y="248"/>
                  </a:lnTo>
                  <a:lnTo>
                    <a:pt x="2487" y="256"/>
                  </a:lnTo>
                  <a:lnTo>
                    <a:pt x="2476" y="263"/>
                  </a:lnTo>
                  <a:lnTo>
                    <a:pt x="2463" y="269"/>
                  </a:lnTo>
                  <a:lnTo>
                    <a:pt x="2448" y="272"/>
                  </a:lnTo>
                  <a:lnTo>
                    <a:pt x="2432" y="272"/>
                  </a:lnTo>
                  <a:lnTo>
                    <a:pt x="2422" y="272"/>
                  </a:lnTo>
                  <a:lnTo>
                    <a:pt x="2412" y="271"/>
                  </a:lnTo>
                  <a:lnTo>
                    <a:pt x="2402" y="269"/>
                  </a:lnTo>
                  <a:lnTo>
                    <a:pt x="2394" y="266"/>
                  </a:lnTo>
                  <a:lnTo>
                    <a:pt x="2386" y="262"/>
                  </a:lnTo>
                  <a:lnTo>
                    <a:pt x="2379" y="258"/>
                  </a:lnTo>
                  <a:lnTo>
                    <a:pt x="2372" y="253"/>
                  </a:lnTo>
                  <a:lnTo>
                    <a:pt x="2365" y="246"/>
                  </a:lnTo>
                  <a:lnTo>
                    <a:pt x="2359" y="240"/>
                  </a:lnTo>
                  <a:lnTo>
                    <a:pt x="2355" y="232"/>
                  </a:lnTo>
                  <a:lnTo>
                    <a:pt x="2350" y="224"/>
                  </a:lnTo>
                  <a:lnTo>
                    <a:pt x="2346" y="216"/>
                  </a:lnTo>
                  <a:lnTo>
                    <a:pt x="2343" y="206"/>
                  </a:lnTo>
                  <a:lnTo>
                    <a:pt x="2342" y="196"/>
                  </a:lnTo>
                  <a:lnTo>
                    <a:pt x="2340" y="184"/>
                  </a:lnTo>
                  <a:lnTo>
                    <a:pt x="2340" y="173"/>
                  </a:lnTo>
                  <a:lnTo>
                    <a:pt x="2340" y="161"/>
                  </a:lnTo>
                  <a:lnTo>
                    <a:pt x="2342" y="150"/>
                  </a:lnTo>
                  <a:lnTo>
                    <a:pt x="2343" y="140"/>
                  </a:lnTo>
                  <a:lnTo>
                    <a:pt x="2346" y="129"/>
                  </a:lnTo>
                  <a:lnTo>
                    <a:pt x="2350" y="121"/>
                  </a:lnTo>
                  <a:lnTo>
                    <a:pt x="2355" y="112"/>
                  </a:lnTo>
                  <a:lnTo>
                    <a:pt x="2359" y="105"/>
                  </a:lnTo>
                  <a:lnTo>
                    <a:pt x="2365" y="98"/>
                  </a:lnTo>
                  <a:lnTo>
                    <a:pt x="2372" y="91"/>
                  </a:lnTo>
                  <a:lnTo>
                    <a:pt x="2379" y="86"/>
                  </a:lnTo>
                  <a:lnTo>
                    <a:pt x="2386" y="80"/>
                  </a:lnTo>
                  <a:lnTo>
                    <a:pt x="2394" y="78"/>
                  </a:lnTo>
                  <a:lnTo>
                    <a:pt x="2402" y="75"/>
                  </a:lnTo>
                  <a:lnTo>
                    <a:pt x="2411" y="72"/>
                  </a:lnTo>
                  <a:lnTo>
                    <a:pt x="2421" y="70"/>
                  </a:lnTo>
                  <a:lnTo>
                    <a:pt x="2431" y="70"/>
                  </a:lnTo>
                  <a:lnTo>
                    <a:pt x="2440" y="70"/>
                  </a:lnTo>
                  <a:lnTo>
                    <a:pt x="2448" y="72"/>
                  </a:lnTo>
                  <a:lnTo>
                    <a:pt x="2457" y="75"/>
                  </a:lnTo>
                  <a:lnTo>
                    <a:pt x="2466" y="78"/>
                  </a:lnTo>
                  <a:lnTo>
                    <a:pt x="2473" y="80"/>
                  </a:lnTo>
                  <a:lnTo>
                    <a:pt x="2480" y="85"/>
                  </a:lnTo>
                  <a:lnTo>
                    <a:pt x="2487" y="91"/>
                  </a:lnTo>
                  <a:lnTo>
                    <a:pt x="2494" y="96"/>
                  </a:lnTo>
                  <a:lnTo>
                    <a:pt x="2500" y="104"/>
                  </a:lnTo>
                  <a:lnTo>
                    <a:pt x="2505" y="111"/>
                  </a:lnTo>
                  <a:lnTo>
                    <a:pt x="2509" y="119"/>
                  </a:lnTo>
                  <a:lnTo>
                    <a:pt x="2512" y="128"/>
                  </a:lnTo>
                  <a:lnTo>
                    <a:pt x="2515" y="138"/>
                  </a:lnTo>
                  <a:lnTo>
                    <a:pt x="2517" y="148"/>
                  </a:lnTo>
                  <a:lnTo>
                    <a:pt x="2517" y="160"/>
                  </a:lnTo>
                  <a:lnTo>
                    <a:pt x="2519" y="171"/>
                  </a:lnTo>
                  <a:lnTo>
                    <a:pt x="2519" y="176"/>
                  </a:lnTo>
                  <a:lnTo>
                    <a:pt x="2519" y="180"/>
                  </a:lnTo>
                  <a:lnTo>
                    <a:pt x="2373" y="180"/>
                  </a:lnTo>
                  <a:lnTo>
                    <a:pt x="2376" y="196"/>
                  </a:lnTo>
                  <a:lnTo>
                    <a:pt x="2379" y="209"/>
                  </a:lnTo>
                  <a:lnTo>
                    <a:pt x="2385" y="219"/>
                  </a:lnTo>
                  <a:lnTo>
                    <a:pt x="2392" y="229"/>
                  </a:lnTo>
                  <a:lnTo>
                    <a:pt x="2401" y="236"/>
                  </a:lnTo>
                  <a:lnTo>
                    <a:pt x="2409" y="242"/>
                  </a:lnTo>
                  <a:lnTo>
                    <a:pt x="2421" y="245"/>
                  </a:lnTo>
                  <a:lnTo>
                    <a:pt x="2432" y="246"/>
                  </a:lnTo>
                  <a:lnTo>
                    <a:pt x="2441" y="245"/>
                  </a:lnTo>
                  <a:lnTo>
                    <a:pt x="2448" y="243"/>
                  </a:lnTo>
                  <a:lnTo>
                    <a:pt x="2457" y="240"/>
                  </a:lnTo>
                  <a:lnTo>
                    <a:pt x="2463" y="236"/>
                  </a:lnTo>
                  <a:lnTo>
                    <a:pt x="2468" y="230"/>
                  </a:lnTo>
                  <a:lnTo>
                    <a:pt x="2474" y="224"/>
                  </a:lnTo>
                  <a:lnTo>
                    <a:pt x="2479" y="216"/>
                  </a:lnTo>
                  <a:lnTo>
                    <a:pt x="2483" y="206"/>
                  </a:lnTo>
                  <a:close/>
                  <a:moveTo>
                    <a:pt x="2376" y="152"/>
                  </a:moveTo>
                  <a:lnTo>
                    <a:pt x="2484" y="152"/>
                  </a:lnTo>
                  <a:lnTo>
                    <a:pt x="2481" y="141"/>
                  </a:lnTo>
                  <a:lnTo>
                    <a:pt x="2480" y="132"/>
                  </a:lnTo>
                  <a:lnTo>
                    <a:pt x="2476" y="124"/>
                  </a:lnTo>
                  <a:lnTo>
                    <a:pt x="2471" y="116"/>
                  </a:lnTo>
                  <a:lnTo>
                    <a:pt x="2463" y="108"/>
                  </a:lnTo>
                  <a:lnTo>
                    <a:pt x="2453" y="102"/>
                  </a:lnTo>
                  <a:lnTo>
                    <a:pt x="2443" y="99"/>
                  </a:lnTo>
                  <a:lnTo>
                    <a:pt x="2431" y="98"/>
                  </a:lnTo>
                  <a:lnTo>
                    <a:pt x="2419" y="98"/>
                  </a:lnTo>
                  <a:lnTo>
                    <a:pt x="2409" y="101"/>
                  </a:lnTo>
                  <a:lnTo>
                    <a:pt x="2401" y="106"/>
                  </a:lnTo>
                  <a:lnTo>
                    <a:pt x="2392" y="112"/>
                  </a:lnTo>
                  <a:lnTo>
                    <a:pt x="2386" y="121"/>
                  </a:lnTo>
                  <a:lnTo>
                    <a:pt x="2381" y="131"/>
                  </a:lnTo>
                  <a:lnTo>
                    <a:pt x="2378" y="141"/>
                  </a:lnTo>
                  <a:lnTo>
                    <a:pt x="2376" y="152"/>
                  </a:lnTo>
                  <a:close/>
                  <a:moveTo>
                    <a:pt x="2404" y="50"/>
                  </a:moveTo>
                  <a:lnTo>
                    <a:pt x="2427" y="0"/>
                  </a:lnTo>
                  <a:lnTo>
                    <a:pt x="2470" y="0"/>
                  </a:lnTo>
                  <a:lnTo>
                    <a:pt x="2431" y="50"/>
                  </a:lnTo>
                  <a:lnTo>
                    <a:pt x="2404" y="50"/>
                  </a:lnTo>
                  <a:close/>
                  <a:moveTo>
                    <a:pt x="2548" y="269"/>
                  </a:moveTo>
                  <a:lnTo>
                    <a:pt x="2548" y="1"/>
                  </a:lnTo>
                  <a:lnTo>
                    <a:pt x="2581" y="1"/>
                  </a:lnTo>
                  <a:lnTo>
                    <a:pt x="2581" y="98"/>
                  </a:lnTo>
                  <a:lnTo>
                    <a:pt x="2587" y="91"/>
                  </a:lnTo>
                  <a:lnTo>
                    <a:pt x="2592" y="85"/>
                  </a:lnTo>
                  <a:lnTo>
                    <a:pt x="2600" y="80"/>
                  </a:lnTo>
                  <a:lnTo>
                    <a:pt x="2607" y="78"/>
                  </a:lnTo>
                  <a:lnTo>
                    <a:pt x="2614" y="75"/>
                  </a:lnTo>
                  <a:lnTo>
                    <a:pt x="2621" y="72"/>
                  </a:lnTo>
                  <a:lnTo>
                    <a:pt x="2630" y="70"/>
                  </a:lnTo>
                  <a:lnTo>
                    <a:pt x="2639" y="70"/>
                  </a:lnTo>
                  <a:lnTo>
                    <a:pt x="2649" y="70"/>
                  </a:lnTo>
                  <a:lnTo>
                    <a:pt x="2659" y="72"/>
                  </a:lnTo>
                  <a:lnTo>
                    <a:pt x="2667" y="75"/>
                  </a:lnTo>
                  <a:lnTo>
                    <a:pt x="2676" y="79"/>
                  </a:lnTo>
                  <a:lnTo>
                    <a:pt x="2683" y="83"/>
                  </a:lnTo>
                  <a:lnTo>
                    <a:pt x="2689" y="89"/>
                  </a:lnTo>
                  <a:lnTo>
                    <a:pt x="2695" y="95"/>
                  </a:lnTo>
                  <a:lnTo>
                    <a:pt x="2699" y="102"/>
                  </a:lnTo>
                  <a:lnTo>
                    <a:pt x="2702" y="111"/>
                  </a:lnTo>
                  <a:lnTo>
                    <a:pt x="2703" y="121"/>
                  </a:lnTo>
                  <a:lnTo>
                    <a:pt x="2705" y="132"/>
                  </a:lnTo>
                  <a:lnTo>
                    <a:pt x="2705" y="145"/>
                  </a:lnTo>
                  <a:lnTo>
                    <a:pt x="2705" y="269"/>
                  </a:lnTo>
                  <a:lnTo>
                    <a:pt x="2672" y="269"/>
                  </a:lnTo>
                  <a:lnTo>
                    <a:pt x="2672" y="145"/>
                  </a:lnTo>
                  <a:lnTo>
                    <a:pt x="2672" y="134"/>
                  </a:lnTo>
                  <a:lnTo>
                    <a:pt x="2670" y="125"/>
                  </a:lnTo>
                  <a:lnTo>
                    <a:pt x="2666" y="116"/>
                  </a:lnTo>
                  <a:lnTo>
                    <a:pt x="2662" y="111"/>
                  </a:lnTo>
                  <a:lnTo>
                    <a:pt x="2656" y="105"/>
                  </a:lnTo>
                  <a:lnTo>
                    <a:pt x="2649" y="102"/>
                  </a:lnTo>
                  <a:lnTo>
                    <a:pt x="2641" y="99"/>
                  </a:lnTo>
                  <a:lnTo>
                    <a:pt x="2631" y="99"/>
                  </a:lnTo>
                  <a:lnTo>
                    <a:pt x="2624" y="99"/>
                  </a:lnTo>
                  <a:lnTo>
                    <a:pt x="2617" y="101"/>
                  </a:lnTo>
                  <a:lnTo>
                    <a:pt x="2611" y="104"/>
                  </a:lnTo>
                  <a:lnTo>
                    <a:pt x="2604" y="106"/>
                  </a:lnTo>
                  <a:lnTo>
                    <a:pt x="2598" y="111"/>
                  </a:lnTo>
                  <a:lnTo>
                    <a:pt x="2594" y="115"/>
                  </a:lnTo>
                  <a:lnTo>
                    <a:pt x="2590" y="121"/>
                  </a:lnTo>
                  <a:lnTo>
                    <a:pt x="2587" y="127"/>
                  </a:lnTo>
                  <a:lnTo>
                    <a:pt x="2584" y="134"/>
                  </a:lnTo>
                  <a:lnTo>
                    <a:pt x="2582" y="142"/>
                  </a:lnTo>
                  <a:lnTo>
                    <a:pt x="2581" y="152"/>
                  </a:lnTo>
                  <a:lnTo>
                    <a:pt x="2581" y="163"/>
                  </a:lnTo>
                  <a:lnTo>
                    <a:pt x="2581" y="269"/>
                  </a:lnTo>
                  <a:lnTo>
                    <a:pt x="2548" y="269"/>
                  </a:lnTo>
                  <a:close/>
                  <a:moveTo>
                    <a:pt x="2732" y="171"/>
                  </a:moveTo>
                  <a:lnTo>
                    <a:pt x="2732" y="158"/>
                  </a:lnTo>
                  <a:lnTo>
                    <a:pt x="2734" y="147"/>
                  </a:lnTo>
                  <a:lnTo>
                    <a:pt x="2737" y="135"/>
                  </a:lnTo>
                  <a:lnTo>
                    <a:pt x="2740" y="125"/>
                  </a:lnTo>
                  <a:lnTo>
                    <a:pt x="2744" y="115"/>
                  </a:lnTo>
                  <a:lnTo>
                    <a:pt x="2750" y="106"/>
                  </a:lnTo>
                  <a:lnTo>
                    <a:pt x="2755" y="99"/>
                  </a:lnTo>
                  <a:lnTo>
                    <a:pt x="2763" y="92"/>
                  </a:lnTo>
                  <a:lnTo>
                    <a:pt x="2768" y="86"/>
                  </a:lnTo>
                  <a:lnTo>
                    <a:pt x="2776" y="82"/>
                  </a:lnTo>
                  <a:lnTo>
                    <a:pt x="2783" y="79"/>
                  </a:lnTo>
                  <a:lnTo>
                    <a:pt x="2790" y="76"/>
                  </a:lnTo>
                  <a:lnTo>
                    <a:pt x="2806" y="72"/>
                  </a:lnTo>
                  <a:lnTo>
                    <a:pt x="2823" y="70"/>
                  </a:lnTo>
                  <a:lnTo>
                    <a:pt x="2833" y="70"/>
                  </a:lnTo>
                  <a:lnTo>
                    <a:pt x="2842" y="72"/>
                  </a:lnTo>
                  <a:lnTo>
                    <a:pt x="2851" y="75"/>
                  </a:lnTo>
                  <a:lnTo>
                    <a:pt x="2859" y="78"/>
                  </a:lnTo>
                  <a:lnTo>
                    <a:pt x="2868" y="80"/>
                  </a:lnTo>
                  <a:lnTo>
                    <a:pt x="2875" y="85"/>
                  </a:lnTo>
                  <a:lnTo>
                    <a:pt x="2882" y="91"/>
                  </a:lnTo>
                  <a:lnTo>
                    <a:pt x="2888" y="96"/>
                  </a:lnTo>
                  <a:lnTo>
                    <a:pt x="2895" y="104"/>
                  </a:lnTo>
                  <a:lnTo>
                    <a:pt x="2900" y="111"/>
                  </a:lnTo>
                  <a:lnTo>
                    <a:pt x="2904" y="119"/>
                  </a:lnTo>
                  <a:lnTo>
                    <a:pt x="2908" y="128"/>
                  </a:lnTo>
                  <a:lnTo>
                    <a:pt x="2911" y="137"/>
                  </a:lnTo>
                  <a:lnTo>
                    <a:pt x="2913" y="147"/>
                  </a:lnTo>
                  <a:lnTo>
                    <a:pt x="2914" y="158"/>
                  </a:lnTo>
                  <a:lnTo>
                    <a:pt x="2914" y="168"/>
                  </a:lnTo>
                  <a:lnTo>
                    <a:pt x="2914" y="187"/>
                  </a:lnTo>
                  <a:lnTo>
                    <a:pt x="2911" y="203"/>
                  </a:lnTo>
                  <a:lnTo>
                    <a:pt x="2908" y="216"/>
                  </a:lnTo>
                  <a:lnTo>
                    <a:pt x="2902" y="227"/>
                  </a:lnTo>
                  <a:lnTo>
                    <a:pt x="2897" y="237"/>
                  </a:lnTo>
                  <a:lnTo>
                    <a:pt x="2889" y="246"/>
                  </a:lnTo>
                  <a:lnTo>
                    <a:pt x="2881" y="255"/>
                  </a:lnTo>
                  <a:lnTo>
                    <a:pt x="2871" y="260"/>
                  </a:lnTo>
                  <a:lnTo>
                    <a:pt x="2859" y="266"/>
                  </a:lnTo>
                  <a:lnTo>
                    <a:pt x="2848" y="269"/>
                  </a:lnTo>
                  <a:lnTo>
                    <a:pt x="2836" y="272"/>
                  </a:lnTo>
                  <a:lnTo>
                    <a:pt x="2823" y="272"/>
                  </a:lnTo>
                  <a:lnTo>
                    <a:pt x="2813" y="272"/>
                  </a:lnTo>
                  <a:lnTo>
                    <a:pt x="2804" y="271"/>
                  </a:lnTo>
                  <a:lnTo>
                    <a:pt x="2794" y="269"/>
                  </a:lnTo>
                  <a:lnTo>
                    <a:pt x="2786" y="266"/>
                  </a:lnTo>
                  <a:lnTo>
                    <a:pt x="2778" y="262"/>
                  </a:lnTo>
                  <a:lnTo>
                    <a:pt x="2771" y="258"/>
                  </a:lnTo>
                  <a:lnTo>
                    <a:pt x="2764" y="253"/>
                  </a:lnTo>
                  <a:lnTo>
                    <a:pt x="2757" y="246"/>
                  </a:lnTo>
                  <a:lnTo>
                    <a:pt x="2751" y="240"/>
                  </a:lnTo>
                  <a:lnTo>
                    <a:pt x="2747" y="232"/>
                  </a:lnTo>
                  <a:lnTo>
                    <a:pt x="2742" y="224"/>
                  </a:lnTo>
                  <a:lnTo>
                    <a:pt x="2738" y="214"/>
                  </a:lnTo>
                  <a:lnTo>
                    <a:pt x="2735" y="206"/>
                  </a:lnTo>
                  <a:lnTo>
                    <a:pt x="2734" y="194"/>
                  </a:lnTo>
                  <a:lnTo>
                    <a:pt x="2732" y="184"/>
                  </a:lnTo>
                  <a:lnTo>
                    <a:pt x="2732" y="171"/>
                  </a:lnTo>
                  <a:close/>
                  <a:moveTo>
                    <a:pt x="2765" y="171"/>
                  </a:moveTo>
                  <a:lnTo>
                    <a:pt x="2767" y="188"/>
                  </a:lnTo>
                  <a:lnTo>
                    <a:pt x="2770" y="204"/>
                  </a:lnTo>
                  <a:lnTo>
                    <a:pt x="2773" y="212"/>
                  </a:lnTo>
                  <a:lnTo>
                    <a:pt x="2776" y="217"/>
                  </a:lnTo>
                  <a:lnTo>
                    <a:pt x="2778" y="223"/>
                  </a:lnTo>
                  <a:lnTo>
                    <a:pt x="2781" y="227"/>
                  </a:lnTo>
                  <a:lnTo>
                    <a:pt x="2791" y="236"/>
                  </a:lnTo>
                  <a:lnTo>
                    <a:pt x="2800" y="242"/>
                  </a:lnTo>
                  <a:lnTo>
                    <a:pt x="2812" y="245"/>
                  </a:lnTo>
                  <a:lnTo>
                    <a:pt x="2823" y="246"/>
                  </a:lnTo>
                  <a:lnTo>
                    <a:pt x="2835" y="245"/>
                  </a:lnTo>
                  <a:lnTo>
                    <a:pt x="2846" y="242"/>
                  </a:lnTo>
                  <a:lnTo>
                    <a:pt x="2855" y="236"/>
                  </a:lnTo>
                  <a:lnTo>
                    <a:pt x="2863" y="227"/>
                  </a:lnTo>
                  <a:lnTo>
                    <a:pt x="2868" y="222"/>
                  </a:lnTo>
                  <a:lnTo>
                    <a:pt x="2871" y="217"/>
                  </a:lnTo>
                  <a:lnTo>
                    <a:pt x="2874" y="210"/>
                  </a:lnTo>
                  <a:lnTo>
                    <a:pt x="2876" y="204"/>
                  </a:lnTo>
                  <a:lnTo>
                    <a:pt x="2879" y="188"/>
                  </a:lnTo>
                  <a:lnTo>
                    <a:pt x="2881" y="171"/>
                  </a:lnTo>
                  <a:lnTo>
                    <a:pt x="2879" y="154"/>
                  </a:lnTo>
                  <a:lnTo>
                    <a:pt x="2876" y="140"/>
                  </a:lnTo>
                  <a:lnTo>
                    <a:pt x="2871" y="127"/>
                  </a:lnTo>
                  <a:lnTo>
                    <a:pt x="2863" y="116"/>
                  </a:lnTo>
                  <a:lnTo>
                    <a:pt x="2855" y="108"/>
                  </a:lnTo>
                  <a:lnTo>
                    <a:pt x="2846" y="102"/>
                  </a:lnTo>
                  <a:lnTo>
                    <a:pt x="2835" y="99"/>
                  </a:lnTo>
                  <a:lnTo>
                    <a:pt x="2823" y="98"/>
                  </a:lnTo>
                  <a:lnTo>
                    <a:pt x="2812" y="99"/>
                  </a:lnTo>
                  <a:lnTo>
                    <a:pt x="2800" y="102"/>
                  </a:lnTo>
                  <a:lnTo>
                    <a:pt x="2791" y="108"/>
                  </a:lnTo>
                  <a:lnTo>
                    <a:pt x="2781" y="116"/>
                  </a:lnTo>
                  <a:lnTo>
                    <a:pt x="2778" y="121"/>
                  </a:lnTo>
                  <a:lnTo>
                    <a:pt x="2776" y="127"/>
                  </a:lnTo>
                  <a:lnTo>
                    <a:pt x="2773" y="132"/>
                  </a:lnTo>
                  <a:lnTo>
                    <a:pt x="2770" y="140"/>
                  </a:lnTo>
                  <a:lnTo>
                    <a:pt x="2767" y="154"/>
                  </a:lnTo>
                  <a:lnTo>
                    <a:pt x="2765" y="171"/>
                  </a:lnTo>
                  <a:close/>
                  <a:moveTo>
                    <a:pt x="139" y="607"/>
                  </a:moveTo>
                  <a:lnTo>
                    <a:pt x="130" y="615"/>
                  </a:lnTo>
                  <a:lnTo>
                    <a:pt x="120" y="620"/>
                  </a:lnTo>
                  <a:lnTo>
                    <a:pt x="111" y="625"/>
                  </a:lnTo>
                  <a:lnTo>
                    <a:pt x="103" y="629"/>
                  </a:lnTo>
                  <a:lnTo>
                    <a:pt x="94" y="632"/>
                  </a:lnTo>
                  <a:lnTo>
                    <a:pt x="85" y="633"/>
                  </a:lnTo>
                  <a:lnTo>
                    <a:pt x="77" y="635"/>
                  </a:lnTo>
                  <a:lnTo>
                    <a:pt x="67" y="636"/>
                  </a:lnTo>
                  <a:lnTo>
                    <a:pt x="52" y="635"/>
                  </a:lnTo>
                  <a:lnTo>
                    <a:pt x="39" y="632"/>
                  </a:lnTo>
                  <a:lnTo>
                    <a:pt x="28" y="626"/>
                  </a:lnTo>
                  <a:lnTo>
                    <a:pt x="18" y="620"/>
                  </a:lnTo>
                  <a:lnTo>
                    <a:pt x="10" y="612"/>
                  </a:lnTo>
                  <a:lnTo>
                    <a:pt x="5" y="602"/>
                  </a:lnTo>
                  <a:lnTo>
                    <a:pt x="2" y="592"/>
                  </a:lnTo>
                  <a:lnTo>
                    <a:pt x="0" y="580"/>
                  </a:lnTo>
                  <a:lnTo>
                    <a:pt x="0" y="573"/>
                  </a:lnTo>
                  <a:lnTo>
                    <a:pt x="2" y="567"/>
                  </a:lnTo>
                  <a:lnTo>
                    <a:pt x="5" y="560"/>
                  </a:lnTo>
                  <a:lnTo>
                    <a:pt x="8" y="554"/>
                  </a:lnTo>
                  <a:lnTo>
                    <a:pt x="10" y="548"/>
                  </a:lnTo>
                  <a:lnTo>
                    <a:pt x="15" y="544"/>
                  </a:lnTo>
                  <a:lnTo>
                    <a:pt x="19" y="540"/>
                  </a:lnTo>
                  <a:lnTo>
                    <a:pt x="23" y="535"/>
                  </a:lnTo>
                  <a:lnTo>
                    <a:pt x="35" y="530"/>
                  </a:lnTo>
                  <a:lnTo>
                    <a:pt x="48" y="524"/>
                  </a:lnTo>
                  <a:lnTo>
                    <a:pt x="59" y="523"/>
                  </a:lnTo>
                  <a:lnTo>
                    <a:pt x="77" y="520"/>
                  </a:lnTo>
                  <a:lnTo>
                    <a:pt x="95" y="517"/>
                  </a:lnTo>
                  <a:lnTo>
                    <a:pt x="111" y="514"/>
                  </a:lnTo>
                  <a:lnTo>
                    <a:pt x="126" y="511"/>
                  </a:lnTo>
                  <a:lnTo>
                    <a:pt x="136" y="508"/>
                  </a:lnTo>
                  <a:lnTo>
                    <a:pt x="136" y="502"/>
                  </a:lnTo>
                  <a:lnTo>
                    <a:pt x="136" y="499"/>
                  </a:lnTo>
                  <a:lnTo>
                    <a:pt x="136" y="491"/>
                  </a:lnTo>
                  <a:lnTo>
                    <a:pt x="133" y="482"/>
                  </a:lnTo>
                  <a:lnTo>
                    <a:pt x="130" y="476"/>
                  </a:lnTo>
                  <a:lnTo>
                    <a:pt x="127" y="472"/>
                  </a:lnTo>
                  <a:lnTo>
                    <a:pt x="120" y="466"/>
                  </a:lnTo>
                  <a:lnTo>
                    <a:pt x="111" y="463"/>
                  </a:lnTo>
                  <a:lnTo>
                    <a:pt x="101" y="461"/>
                  </a:lnTo>
                  <a:lnTo>
                    <a:pt x="90" y="461"/>
                  </a:lnTo>
                  <a:lnTo>
                    <a:pt x="78" y="461"/>
                  </a:lnTo>
                  <a:lnTo>
                    <a:pt x="68" y="462"/>
                  </a:lnTo>
                  <a:lnTo>
                    <a:pt x="61" y="465"/>
                  </a:lnTo>
                  <a:lnTo>
                    <a:pt x="55" y="469"/>
                  </a:lnTo>
                  <a:lnTo>
                    <a:pt x="49" y="474"/>
                  </a:lnTo>
                  <a:lnTo>
                    <a:pt x="45" y="479"/>
                  </a:lnTo>
                  <a:lnTo>
                    <a:pt x="41" y="488"/>
                  </a:lnTo>
                  <a:lnTo>
                    <a:pt x="38" y="498"/>
                  </a:lnTo>
                  <a:lnTo>
                    <a:pt x="6" y="494"/>
                  </a:lnTo>
                  <a:lnTo>
                    <a:pt x="9" y="484"/>
                  </a:lnTo>
                  <a:lnTo>
                    <a:pt x="12" y="475"/>
                  </a:lnTo>
                  <a:lnTo>
                    <a:pt x="16" y="466"/>
                  </a:lnTo>
                  <a:lnTo>
                    <a:pt x="20" y="459"/>
                  </a:lnTo>
                  <a:lnTo>
                    <a:pt x="26" y="453"/>
                  </a:lnTo>
                  <a:lnTo>
                    <a:pt x="33" y="449"/>
                  </a:lnTo>
                  <a:lnTo>
                    <a:pt x="41" y="443"/>
                  </a:lnTo>
                  <a:lnTo>
                    <a:pt x="49" y="440"/>
                  </a:lnTo>
                  <a:lnTo>
                    <a:pt x="59" y="438"/>
                  </a:lnTo>
                  <a:lnTo>
                    <a:pt x="71" y="435"/>
                  </a:lnTo>
                  <a:lnTo>
                    <a:pt x="81" y="433"/>
                  </a:lnTo>
                  <a:lnTo>
                    <a:pt x="94" y="433"/>
                  </a:lnTo>
                  <a:lnTo>
                    <a:pt x="106" y="433"/>
                  </a:lnTo>
                  <a:lnTo>
                    <a:pt x="117" y="435"/>
                  </a:lnTo>
                  <a:lnTo>
                    <a:pt x="126" y="436"/>
                  </a:lnTo>
                  <a:lnTo>
                    <a:pt x="134" y="439"/>
                  </a:lnTo>
                  <a:lnTo>
                    <a:pt x="142" y="442"/>
                  </a:lnTo>
                  <a:lnTo>
                    <a:pt x="147" y="446"/>
                  </a:lnTo>
                  <a:lnTo>
                    <a:pt x="153" y="449"/>
                  </a:lnTo>
                  <a:lnTo>
                    <a:pt x="157" y="453"/>
                  </a:lnTo>
                  <a:lnTo>
                    <a:pt x="160" y="459"/>
                  </a:lnTo>
                  <a:lnTo>
                    <a:pt x="163" y="463"/>
                  </a:lnTo>
                  <a:lnTo>
                    <a:pt x="166" y="469"/>
                  </a:lnTo>
                  <a:lnTo>
                    <a:pt x="168" y="476"/>
                  </a:lnTo>
                  <a:lnTo>
                    <a:pt x="169" y="488"/>
                  </a:lnTo>
                  <a:lnTo>
                    <a:pt x="169" y="507"/>
                  </a:lnTo>
                  <a:lnTo>
                    <a:pt x="169" y="550"/>
                  </a:lnTo>
                  <a:lnTo>
                    <a:pt x="169" y="571"/>
                  </a:lnTo>
                  <a:lnTo>
                    <a:pt x="170" y="587"/>
                  </a:lnTo>
                  <a:lnTo>
                    <a:pt x="170" y="600"/>
                  </a:lnTo>
                  <a:lnTo>
                    <a:pt x="172" y="607"/>
                  </a:lnTo>
                  <a:lnTo>
                    <a:pt x="175" y="620"/>
                  </a:lnTo>
                  <a:lnTo>
                    <a:pt x="179" y="632"/>
                  </a:lnTo>
                  <a:lnTo>
                    <a:pt x="144" y="632"/>
                  </a:lnTo>
                  <a:lnTo>
                    <a:pt x="140" y="620"/>
                  </a:lnTo>
                  <a:lnTo>
                    <a:pt x="139" y="607"/>
                  </a:lnTo>
                  <a:close/>
                  <a:moveTo>
                    <a:pt x="136" y="534"/>
                  </a:moveTo>
                  <a:lnTo>
                    <a:pt x="126" y="538"/>
                  </a:lnTo>
                  <a:lnTo>
                    <a:pt x="113" y="541"/>
                  </a:lnTo>
                  <a:lnTo>
                    <a:pt x="98" y="544"/>
                  </a:lnTo>
                  <a:lnTo>
                    <a:pt x="82" y="547"/>
                  </a:lnTo>
                  <a:lnTo>
                    <a:pt x="65" y="550"/>
                  </a:lnTo>
                  <a:lnTo>
                    <a:pt x="54" y="553"/>
                  </a:lnTo>
                  <a:lnTo>
                    <a:pt x="46" y="557"/>
                  </a:lnTo>
                  <a:lnTo>
                    <a:pt x="41" y="564"/>
                  </a:lnTo>
                  <a:lnTo>
                    <a:pt x="36" y="571"/>
                  </a:lnTo>
                  <a:lnTo>
                    <a:pt x="35" y="579"/>
                  </a:lnTo>
                  <a:lnTo>
                    <a:pt x="36" y="586"/>
                  </a:lnTo>
                  <a:lnTo>
                    <a:pt x="38" y="592"/>
                  </a:lnTo>
                  <a:lnTo>
                    <a:pt x="41" y="596"/>
                  </a:lnTo>
                  <a:lnTo>
                    <a:pt x="45" y="602"/>
                  </a:lnTo>
                  <a:lnTo>
                    <a:pt x="51" y="605"/>
                  </a:lnTo>
                  <a:lnTo>
                    <a:pt x="58" y="607"/>
                  </a:lnTo>
                  <a:lnTo>
                    <a:pt x="65" y="609"/>
                  </a:lnTo>
                  <a:lnTo>
                    <a:pt x="75" y="610"/>
                  </a:lnTo>
                  <a:lnTo>
                    <a:pt x="84" y="609"/>
                  </a:lnTo>
                  <a:lnTo>
                    <a:pt x="93" y="607"/>
                  </a:lnTo>
                  <a:lnTo>
                    <a:pt x="101" y="605"/>
                  </a:lnTo>
                  <a:lnTo>
                    <a:pt x="108" y="602"/>
                  </a:lnTo>
                  <a:lnTo>
                    <a:pt x="116" y="597"/>
                  </a:lnTo>
                  <a:lnTo>
                    <a:pt x="121" y="592"/>
                  </a:lnTo>
                  <a:lnTo>
                    <a:pt x="127" y="586"/>
                  </a:lnTo>
                  <a:lnTo>
                    <a:pt x="130" y="579"/>
                  </a:lnTo>
                  <a:lnTo>
                    <a:pt x="133" y="573"/>
                  </a:lnTo>
                  <a:lnTo>
                    <a:pt x="134" y="566"/>
                  </a:lnTo>
                  <a:lnTo>
                    <a:pt x="136" y="556"/>
                  </a:lnTo>
                  <a:lnTo>
                    <a:pt x="136" y="546"/>
                  </a:lnTo>
                  <a:lnTo>
                    <a:pt x="136" y="534"/>
                  </a:lnTo>
                  <a:close/>
                  <a:moveTo>
                    <a:pt x="208" y="632"/>
                  </a:moveTo>
                  <a:lnTo>
                    <a:pt x="208" y="364"/>
                  </a:lnTo>
                  <a:lnTo>
                    <a:pt x="241" y="364"/>
                  </a:lnTo>
                  <a:lnTo>
                    <a:pt x="241" y="517"/>
                  </a:lnTo>
                  <a:lnTo>
                    <a:pt x="319" y="438"/>
                  </a:lnTo>
                  <a:lnTo>
                    <a:pt x="362" y="438"/>
                  </a:lnTo>
                  <a:lnTo>
                    <a:pt x="287" y="510"/>
                  </a:lnTo>
                  <a:lnTo>
                    <a:pt x="369" y="632"/>
                  </a:lnTo>
                  <a:lnTo>
                    <a:pt x="329" y="632"/>
                  </a:lnTo>
                  <a:lnTo>
                    <a:pt x="264" y="533"/>
                  </a:lnTo>
                  <a:lnTo>
                    <a:pt x="241" y="554"/>
                  </a:lnTo>
                  <a:lnTo>
                    <a:pt x="241" y="632"/>
                  </a:lnTo>
                  <a:lnTo>
                    <a:pt x="208" y="632"/>
                  </a:lnTo>
                  <a:close/>
                  <a:moveTo>
                    <a:pt x="511" y="560"/>
                  </a:moveTo>
                  <a:lnTo>
                    <a:pt x="544" y="564"/>
                  </a:lnTo>
                  <a:lnTo>
                    <a:pt x="539" y="580"/>
                  </a:lnTo>
                  <a:lnTo>
                    <a:pt x="534" y="595"/>
                  </a:lnTo>
                  <a:lnTo>
                    <a:pt x="527" y="606"/>
                  </a:lnTo>
                  <a:lnTo>
                    <a:pt x="516" y="616"/>
                  </a:lnTo>
                  <a:lnTo>
                    <a:pt x="505" y="625"/>
                  </a:lnTo>
                  <a:lnTo>
                    <a:pt x="492" y="631"/>
                  </a:lnTo>
                  <a:lnTo>
                    <a:pt x="478" y="635"/>
                  </a:lnTo>
                  <a:lnTo>
                    <a:pt x="463" y="636"/>
                  </a:lnTo>
                  <a:lnTo>
                    <a:pt x="453" y="635"/>
                  </a:lnTo>
                  <a:lnTo>
                    <a:pt x="444" y="633"/>
                  </a:lnTo>
                  <a:lnTo>
                    <a:pt x="436" y="632"/>
                  </a:lnTo>
                  <a:lnTo>
                    <a:pt x="427" y="629"/>
                  </a:lnTo>
                  <a:lnTo>
                    <a:pt x="418" y="625"/>
                  </a:lnTo>
                  <a:lnTo>
                    <a:pt x="411" y="620"/>
                  </a:lnTo>
                  <a:lnTo>
                    <a:pt x="405" y="616"/>
                  </a:lnTo>
                  <a:lnTo>
                    <a:pt x="398" y="609"/>
                  </a:lnTo>
                  <a:lnTo>
                    <a:pt x="392" y="603"/>
                  </a:lnTo>
                  <a:lnTo>
                    <a:pt x="388" y="595"/>
                  </a:lnTo>
                  <a:lnTo>
                    <a:pt x="384" y="587"/>
                  </a:lnTo>
                  <a:lnTo>
                    <a:pt x="381" y="579"/>
                  </a:lnTo>
                  <a:lnTo>
                    <a:pt x="378" y="569"/>
                  </a:lnTo>
                  <a:lnTo>
                    <a:pt x="377" y="559"/>
                  </a:lnTo>
                  <a:lnTo>
                    <a:pt x="375" y="547"/>
                  </a:lnTo>
                  <a:lnTo>
                    <a:pt x="375" y="535"/>
                  </a:lnTo>
                  <a:lnTo>
                    <a:pt x="375" y="520"/>
                  </a:lnTo>
                  <a:lnTo>
                    <a:pt x="377" y="505"/>
                  </a:lnTo>
                  <a:lnTo>
                    <a:pt x="381" y="492"/>
                  </a:lnTo>
                  <a:lnTo>
                    <a:pt x="385" y="481"/>
                  </a:lnTo>
                  <a:lnTo>
                    <a:pt x="391" y="469"/>
                  </a:lnTo>
                  <a:lnTo>
                    <a:pt x="398" y="459"/>
                  </a:lnTo>
                  <a:lnTo>
                    <a:pt x="407" y="452"/>
                  </a:lnTo>
                  <a:lnTo>
                    <a:pt x="417" y="445"/>
                  </a:lnTo>
                  <a:lnTo>
                    <a:pt x="427" y="440"/>
                  </a:lnTo>
                  <a:lnTo>
                    <a:pt x="439" y="436"/>
                  </a:lnTo>
                  <a:lnTo>
                    <a:pt x="450" y="435"/>
                  </a:lnTo>
                  <a:lnTo>
                    <a:pt x="463" y="433"/>
                  </a:lnTo>
                  <a:lnTo>
                    <a:pt x="478" y="435"/>
                  </a:lnTo>
                  <a:lnTo>
                    <a:pt x="492" y="438"/>
                  </a:lnTo>
                  <a:lnTo>
                    <a:pt x="503" y="442"/>
                  </a:lnTo>
                  <a:lnTo>
                    <a:pt x="515" y="449"/>
                  </a:lnTo>
                  <a:lnTo>
                    <a:pt x="524" y="458"/>
                  </a:lnTo>
                  <a:lnTo>
                    <a:pt x="531" y="469"/>
                  </a:lnTo>
                  <a:lnTo>
                    <a:pt x="537" y="481"/>
                  </a:lnTo>
                  <a:lnTo>
                    <a:pt x="541" y="495"/>
                  </a:lnTo>
                  <a:lnTo>
                    <a:pt x="508" y="499"/>
                  </a:lnTo>
                  <a:lnTo>
                    <a:pt x="506" y="491"/>
                  </a:lnTo>
                  <a:lnTo>
                    <a:pt x="502" y="482"/>
                  </a:lnTo>
                  <a:lnTo>
                    <a:pt x="498" y="475"/>
                  </a:lnTo>
                  <a:lnTo>
                    <a:pt x="492" y="471"/>
                  </a:lnTo>
                  <a:lnTo>
                    <a:pt x="486" y="466"/>
                  </a:lnTo>
                  <a:lnTo>
                    <a:pt x="479" y="462"/>
                  </a:lnTo>
                  <a:lnTo>
                    <a:pt x="472" y="461"/>
                  </a:lnTo>
                  <a:lnTo>
                    <a:pt x="465" y="461"/>
                  </a:lnTo>
                  <a:lnTo>
                    <a:pt x="453" y="461"/>
                  </a:lnTo>
                  <a:lnTo>
                    <a:pt x="441" y="465"/>
                  </a:lnTo>
                  <a:lnTo>
                    <a:pt x="431" y="471"/>
                  </a:lnTo>
                  <a:lnTo>
                    <a:pt x="424" y="478"/>
                  </a:lnTo>
                  <a:lnTo>
                    <a:pt x="420" y="482"/>
                  </a:lnTo>
                  <a:lnTo>
                    <a:pt x="417" y="488"/>
                  </a:lnTo>
                  <a:lnTo>
                    <a:pt x="414" y="494"/>
                  </a:lnTo>
                  <a:lnTo>
                    <a:pt x="413" y="501"/>
                  </a:lnTo>
                  <a:lnTo>
                    <a:pt x="410" y="517"/>
                  </a:lnTo>
                  <a:lnTo>
                    <a:pt x="408" y="534"/>
                  </a:lnTo>
                  <a:lnTo>
                    <a:pt x="410" y="553"/>
                  </a:lnTo>
                  <a:lnTo>
                    <a:pt x="411" y="569"/>
                  </a:lnTo>
                  <a:lnTo>
                    <a:pt x="417" y="580"/>
                  </a:lnTo>
                  <a:lnTo>
                    <a:pt x="423" y="592"/>
                  </a:lnTo>
                  <a:lnTo>
                    <a:pt x="431" y="599"/>
                  </a:lnTo>
                  <a:lnTo>
                    <a:pt x="440" y="605"/>
                  </a:lnTo>
                  <a:lnTo>
                    <a:pt x="450" y="607"/>
                  </a:lnTo>
                  <a:lnTo>
                    <a:pt x="462" y="609"/>
                  </a:lnTo>
                  <a:lnTo>
                    <a:pt x="472" y="607"/>
                  </a:lnTo>
                  <a:lnTo>
                    <a:pt x="480" y="606"/>
                  </a:lnTo>
                  <a:lnTo>
                    <a:pt x="488" y="602"/>
                  </a:lnTo>
                  <a:lnTo>
                    <a:pt x="495" y="597"/>
                  </a:lnTo>
                  <a:lnTo>
                    <a:pt x="501" y="590"/>
                  </a:lnTo>
                  <a:lnTo>
                    <a:pt x="505" y="582"/>
                  </a:lnTo>
                  <a:lnTo>
                    <a:pt x="509" y="571"/>
                  </a:lnTo>
                  <a:lnTo>
                    <a:pt x="511" y="560"/>
                  </a:lnTo>
                  <a:close/>
                  <a:moveTo>
                    <a:pt x="462" y="393"/>
                  </a:moveTo>
                  <a:lnTo>
                    <a:pt x="482" y="363"/>
                  </a:lnTo>
                  <a:lnTo>
                    <a:pt x="519" y="363"/>
                  </a:lnTo>
                  <a:lnTo>
                    <a:pt x="478" y="413"/>
                  </a:lnTo>
                  <a:lnTo>
                    <a:pt x="443" y="413"/>
                  </a:lnTo>
                  <a:lnTo>
                    <a:pt x="404" y="363"/>
                  </a:lnTo>
                  <a:lnTo>
                    <a:pt x="441" y="363"/>
                  </a:lnTo>
                  <a:lnTo>
                    <a:pt x="462" y="393"/>
                  </a:lnTo>
                  <a:close/>
                  <a:moveTo>
                    <a:pt x="560" y="632"/>
                  </a:moveTo>
                  <a:lnTo>
                    <a:pt x="560" y="438"/>
                  </a:lnTo>
                  <a:lnTo>
                    <a:pt x="590" y="438"/>
                  </a:lnTo>
                  <a:lnTo>
                    <a:pt x="590" y="465"/>
                  </a:lnTo>
                  <a:lnTo>
                    <a:pt x="596" y="458"/>
                  </a:lnTo>
                  <a:lnTo>
                    <a:pt x="601" y="451"/>
                  </a:lnTo>
                  <a:lnTo>
                    <a:pt x="609" y="446"/>
                  </a:lnTo>
                  <a:lnTo>
                    <a:pt x="616" y="442"/>
                  </a:lnTo>
                  <a:lnTo>
                    <a:pt x="623" y="438"/>
                  </a:lnTo>
                  <a:lnTo>
                    <a:pt x="632" y="435"/>
                  </a:lnTo>
                  <a:lnTo>
                    <a:pt x="642" y="433"/>
                  </a:lnTo>
                  <a:lnTo>
                    <a:pt x="652" y="433"/>
                  </a:lnTo>
                  <a:lnTo>
                    <a:pt x="659" y="433"/>
                  </a:lnTo>
                  <a:lnTo>
                    <a:pt x="668" y="435"/>
                  </a:lnTo>
                  <a:lnTo>
                    <a:pt x="676" y="436"/>
                  </a:lnTo>
                  <a:lnTo>
                    <a:pt x="684" y="439"/>
                  </a:lnTo>
                  <a:lnTo>
                    <a:pt x="691" y="443"/>
                  </a:lnTo>
                  <a:lnTo>
                    <a:pt x="697" y="446"/>
                  </a:lnTo>
                  <a:lnTo>
                    <a:pt x="701" y="451"/>
                  </a:lnTo>
                  <a:lnTo>
                    <a:pt x="705" y="456"/>
                  </a:lnTo>
                  <a:lnTo>
                    <a:pt x="711" y="468"/>
                  </a:lnTo>
                  <a:lnTo>
                    <a:pt x="715" y="481"/>
                  </a:lnTo>
                  <a:lnTo>
                    <a:pt x="717" y="492"/>
                  </a:lnTo>
                  <a:lnTo>
                    <a:pt x="718" y="512"/>
                  </a:lnTo>
                  <a:lnTo>
                    <a:pt x="718" y="632"/>
                  </a:lnTo>
                  <a:lnTo>
                    <a:pt x="685" y="632"/>
                  </a:lnTo>
                  <a:lnTo>
                    <a:pt x="685" y="514"/>
                  </a:lnTo>
                  <a:lnTo>
                    <a:pt x="684" y="497"/>
                  </a:lnTo>
                  <a:lnTo>
                    <a:pt x="681" y="484"/>
                  </a:lnTo>
                  <a:lnTo>
                    <a:pt x="678" y="479"/>
                  </a:lnTo>
                  <a:lnTo>
                    <a:pt x="675" y="475"/>
                  </a:lnTo>
                  <a:lnTo>
                    <a:pt x="672" y="471"/>
                  </a:lnTo>
                  <a:lnTo>
                    <a:pt x="668" y="468"/>
                  </a:lnTo>
                  <a:lnTo>
                    <a:pt x="662" y="465"/>
                  </a:lnTo>
                  <a:lnTo>
                    <a:pt x="656" y="463"/>
                  </a:lnTo>
                  <a:lnTo>
                    <a:pt x="651" y="462"/>
                  </a:lnTo>
                  <a:lnTo>
                    <a:pt x="645" y="462"/>
                  </a:lnTo>
                  <a:lnTo>
                    <a:pt x="635" y="462"/>
                  </a:lnTo>
                  <a:lnTo>
                    <a:pt x="625" y="465"/>
                  </a:lnTo>
                  <a:lnTo>
                    <a:pt x="616" y="469"/>
                  </a:lnTo>
                  <a:lnTo>
                    <a:pt x="609" y="475"/>
                  </a:lnTo>
                  <a:lnTo>
                    <a:pt x="604" y="479"/>
                  </a:lnTo>
                  <a:lnTo>
                    <a:pt x="601" y="484"/>
                  </a:lnTo>
                  <a:lnTo>
                    <a:pt x="599" y="488"/>
                  </a:lnTo>
                  <a:lnTo>
                    <a:pt x="597" y="494"/>
                  </a:lnTo>
                  <a:lnTo>
                    <a:pt x="594" y="508"/>
                  </a:lnTo>
                  <a:lnTo>
                    <a:pt x="593" y="525"/>
                  </a:lnTo>
                  <a:lnTo>
                    <a:pt x="593" y="632"/>
                  </a:lnTo>
                  <a:lnTo>
                    <a:pt x="560" y="632"/>
                  </a:lnTo>
                  <a:close/>
                  <a:moveTo>
                    <a:pt x="769" y="632"/>
                  </a:moveTo>
                  <a:lnTo>
                    <a:pt x="769" y="438"/>
                  </a:lnTo>
                  <a:lnTo>
                    <a:pt x="802" y="438"/>
                  </a:lnTo>
                  <a:lnTo>
                    <a:pt x="802" y="632"/>
                  </a:lnTo>
                  <a:lnTo>
                    <a:pt x="769" y="632"/>
                  </a:lnTo>
                  <a:close/>
                  <a:moveTo>
                    <a:pt x="757" y="413"/>
                  </a:moveTo>
                  <a:lnTo>
                    <a:pt x="782" y="363"/>
                  </a:lnTo>
                  <a:lnTo>
                    <a:pt x="825" y="363"/>
                  </a:lnTo>
                  <a:lnTo>
                    <a:pt x="785" y="413"/>
                  </a:lnTo>
                  <a:lnTo>
                    <a:pt x="757" y="413"/>
                  </a:lnTo>
                  <a:close/>
                  <a:moveTo>
                    <a:pt x="849" y="632"/>
                  </a:moveTo>
                  <a:lnTo>
                    <a:pt x="849" y="364"/>
                  </a:lnTo>
                  <a:lnTo>
                    <a:pt x="883" y="364"/>
                  </a:lnTo>
                  <a:lnTo>
                    <a:pt x="883" y="461"/>
                  </a:lnTo>
                  <a:lnTo>
                    <a:pt x="888" y="453"/>
                  </a:lnTo>
                  <a:lnTo>
                    <a:pt x="894" y="448"/>
                  </a:lnTo>
                  <a:lnTo>
                    <a:pt x="901" y="443"/>
                  </a:lnTo>
                  <a:lnTo>
                    <a:pt x="909" y="440"/>
                  </a:lnTo>
                  <a:lnTo>
                    <a:pt x="916" y="438"/>
                  </a:lnTo>
                  <a:lnTo>
                    <a:pt x="923" y="435"/>
                  </a:lnTo>
                  <a:lnTo>
                    <a:pt x="932" y="433"/>
                  </a:lnTo>
                  <a:lnTo>
                    <a:pt x="940" y="433"/>
                  </a:lnTo>
                  <a:lnTo>
                    <a:pt x="950" y="433"/>
                  </a:lnTo>
                  <a:lnTo>
                    <a:pt x="960" y="435"/>
                  </a:lnTo>
                  <a:lnTo>
                    <a:pt x="969" y="438"/>
                  </a:lnTo>
                  <a:lnTo>
                    <a:pt x="978" y="442"/>
                  </a:lnTo>
                  <a:lnTo>
                    <a:pt x="985" y="446"/>
                  </a:lnTo>
                  <a:lnTo>
                    <a:pt x="991" y="452"/>
                  </a:lnTo>
                  <a:lnTo>
                    <a:pt x="997" y="458"/>
                  </a:lnTo>
                  <a:lnTo>
                    <a:pt x="1001" y="465"/>
                  </a:lnTo>
                  <a:lnTo>
                    <a:pt x="1004" y="474"/>
                  </a:lnTo>
                  <a:lnTo>
                    <a:pt x="1005" y="484"/>
                  </a:lnTo>
                  <a:lnTo>
                    <a:pt x="1007" y="495"/>
                  </a:lnTo>
                  <a:lnTo>
                    <a:pt x="1007" y="508"/>
                  </a:lnTo>
                  <a:lnTo>
                    <a:pt x="1007" y="632"/>
                  </a:lnTo>
                  <a:lnTo>
                    <a:pt x="973" y="632"/>
                  </a:lnTo>
                  <a:lnTo>
                    <a:pt x="973" y="508"/>
                  </a:lnTo>
                  <a:lnTo>
                    <a:pt x="973" y="497"/>
                  </a:lnTo>
                  <a:lnTo>
                    <a:pt x="972" y="488"/>
                  </a:lnTo>
                  <a:lnTo>
                    <a:pt x="968" y="479"/>
                  </a:lnTo>
                  <a:lnTo>
                    <a:pt x="963" y="474"/>
                  </a:lnTo>
                  <a:lnTo>
                    <a:pt x="958" y="468"/>
                  </a:lnTo>
                  <a:lnTo>
                    <a:pt x="950" y="465"/>
                  </a:lnTo>
                  <a:lnTo>
                    <a:pt x="943" y="462"/>
                  </a:lnTo>
                  <a:lnTo>
                    <a:pt x="933" y="462"/>
                  </a:lnTo>
                  <a:lnTo>
                    <a:pt x="926" y="462"/>
                  </a:lnTo>
                  <a:lnTo>
                    <a:pt x="919" y="463"/>
                  </a:lnTo>
                  <a:lnTo>
                    <a:pt x="913" y="466"/>
                  </a:lnTo>
                  <a:lnTo>
                    <a:pt x="906" y="469"/>
                  </a:lnTo>
                  <a:lnTo>
                    <a:pt x="900" y="474"/>
                  </a:lnTo>
                  <a:lnTo>
                    <a:pt x="896" y="478"/>
                  </a:lnTo>
                  <a:lnTo>
                    <a:pt x="891" y="484"/>
                  </a:lnTo>
                  <a:lnTo>
                    <a:pt x="888" y="489"/>
                  </a:lnTo>
                  <a:lnTo>
                    <a:pt x="885" y="497"/>
                  </a:lnTo>
                  <a:lnTo>
                    <a:pt x="884" y="505"/>
                  </a:lnTo>
                  <a:lnTo>
                    <a:pt x="883" y="515"/>
                  </a:lnTo>
                  <a:lnTo>
                    <a:pt x="883" y="525"/>
                  </a:lnTo>
                  <a:lnTo>
                    <a:pt x="883" y="632"/>
                  </a:lnTo>
                  <a:lnTo>
                    <a:pt x="849" y="632"/>
                  </a:lnTo>
                  <a:close/>
                  <a:moveTo>
                    <a:pt x="1034" y="534"/>
                  </a:moveTo>
                  <a:lnTo>
                    <a:pt x="1034" y="521"/>
                  </a:lnTo>
                  <a:lnTo>
                    <a:pt x="1035" y="510"/>
                  </a:lnTo>
                  <a:lnTo>
                    <a:pt x="1038" y="498"/>
                  </a:lnTo>
                  <a:lnTo>
                    <a:pt x="1041" y="488"/>
                  </a:lnTo>
                  <a:lnTo>
                    <a:pt x="1046" y="478"/>
                  </a:lnTo>
                  <a:lnTo>
                    <a:pt x="1051" y="469"/>
                  </a:lnTo>
                  <a:lnTo>
                    <a:pt x="1057" y="462"/>
                  </a:lnTo>
                  <a:lnTo>
                    <a:pt x="1064" y="455"/>
                  </a:lnTo>
                  <a:lnTo>
                    <a:pt x="1070" y="449"/>
                  </a:lnTo>
                  <a:lnTo>
                    <a:pt x="1077" y="445"/>
                  </a:lnTo>
                  <a:lnTo>
                    <a:pt x="1084" y="442"/>
                  </a:lnTo>
                  <a:lnTo>
                    <a:pt x="1092" y="439"/>
                  </a:lnTo>
                  <a:lnTo>
                    <a:pt x="1108" y="435"/>
                  </a:lnTo>
                  <a:lnTo>
                    <a:pt x="1125" y="433"/>
                  </a:lnTo>
                  <a:lnTo>
                    <a:pt x="1135" y="433"/>
                  </a:lnTo>
                  <a:lnTo>
                    <a:pt x="1144" y="435"/>
                  </a:lnTo>
                  <a:lnTo>
                    <a:pt x="1152" y="438"/>
                  </a:lnTo>
                  <a:lnTo>
                    <a:pt x="1161" y="440"/>
                  </a:lnTo>
                  <a:lnTo>
                    <a:pt x="1170" y="443"/>
                  </a:lnTo>
                  <a:lnTo>
                    <a:pt x="1177" y="448"/>
                  </a:lnTo>
                  <a:lnTo>
                    <a:pt x="1184" y="453"/>
                  </a:lnTo>
                  <a:lnTo>
                    <a:pt x="1190" y="459"/>
                  </a:lnTo>
                  <a:lnTo>
                    <a:pt x="1197" y="466"/>
                  </a:lnTo>
                  <a:lnTo>
                    <a:pt x="1201" y="474"/>
                  </a:lnTo>
                  <a:lnTo>
                    <a:pt x="1206" y="482"/>
                  </a:lnTo>
                  <a:lnTo>
                    <a:pt x="1210" y="491"/>
                  </a:lnTo>
                  <a:lnTo>
                    <a:pt x="1213" y="499"/>
                  </a:lnTo>
                  <a:lnTo>
                    <a:pt x="1214" y="510"/>
                  </a:lnTo>
                  <a:lnTo>
                    <a:pt x="1216" y="521"/>
                  </a:lnTo>
                  <a:lnTo>
                    <a:pt x="1216" y="531"/>
                  </a:lnTo>
                  <a:lnTo>
                    <a:pt x="1216" y="550"/>
                  </a:lnTo>
                  <a:lnTo>
                    <a:pt x="1213" y="566"/>
                  </a:lnTo>
                  <a:lnTo>
                    <a:pt x="1210" y="579"/>
                  </a:lnTo>
                  <a:lnTo>
                    <a:pt x="1204" y="590"/>
                  </a:lnTo>
                  <a:lnTo>
                    <a:pt x="1198" y="600"/>
                  </a:lnTo>
                  <a:lnTo>
                    <a:pt x="1191" y="609"/>
                  </a:lnTo>
                  <a:lnTo>
                    <a:pt x="1182" y="618"/>
                  </a:lnTo>
                  <a:lnTo>
                    <a:pt x="1172" y="623"/>
                  </a:lnTo>
                  <a:lnTo>
                    <a:pt x="1161" y="629"/>
                  </a:lnTo>
                  <a:lnTo>
                    <a:pt x="1149" y="632"/>
                  </a:lnTo>
                  <a:lnTo>
                    <a:pt x="1138" y="635"/>
                  </a:lnTo>
                  <a:lnTo>
                    <a:pt x="1125" y="636"/>
                  </a:lnTo>
                  <a:lnTo>
                    <a:pt x="1115" y="635"/>
                  </a:lnTo>
                  <a:lnTo>
                    <a:pt x="1106" y="633"/>
                  </a:lnTo>
                  <a:lnTo>
                    <a:pt x="1096" y="632"/>
                  </a:lnTo>
                  <a:lnTo>
                    <a:pt x="1087" y="629"/>
                  </a:lnTo>
                  <a:lnTo>
                    <a:pt x="1080" y="625"/>
                  </a:lnTo>
                  <a:lnTo>
                    <a:pt x="1073" y="620"/>
                  </a:lnTo>
                  <a:lnTo>
                    <a:pt x="1066" y="616"/>
                  </a:lnTo>
                  <a:lnTo>
                    <a:pt x="1059" y="609"/>
                  </a:lnTo>
                  <a:lnTo>
                    <a:pt x="1053" y="603"/>
                  </a:lnTo>
                  <a:lnTo>
                    <a:pt x="1048" y="595"/>
                  </a:lnTo>
                  <a:lnTo>
                    <a:pt x="1044" y="587"/>
                  </a:lnTo>
                  <a:lnTo>
                    <a:pt x="1040" y="577"/>
                  </a:lnTo>
                  <a:lnTo>
                    <a:pt x="1037" y="569"/>
                  </a:lnTo>
                  <a:lnTo>
                    <a:pt x="1035" y="557"/>
                  </a:lnTo>
                  <a:lnTo>
                    <a:pt x="1034" y="547"/>
                  </a:lnTo>
                  <a:lnTo>
                    <a:pt x="1034" y="534"/>
                  </a:lnTo>
                  <a:close/>
                  <a:moveTo>
                    <a:pt x="1067" y="534"/>
                  </a:moveTo>
                  <a:lnTo>
                    <a:pt x="1069" y="551"/>
                  </a:lnTo>
                  <a:lnTo>
                    <a:pt x="1071" y="567"/>
                  </a:lnTo>
                  <a:lnTo>
                    <a:pt x="1074" y="574"/>
                  </a:lnTo>
                  <a:lnTo>
                    <a:pt x="1077" y="580"/>
                  </a:lnTo>
                  <a:lnTo>
                    <a:pt x="1080" y="586"/>
                  </a:lnTo>
                  <a:lnTo>
                    <a:pt x="1084" y="590"/>
                  </a:lnTo>
                  <a:lnTo>
                    <a:pt x="1093" y="599"/>
                  </a:lnTo>
                  <a:lnTo>
                    <a:pt x="1102" y="605"/>
                  </a:lnTo>
                  <a:lnTo>
                    <a:pt x="1113" y="607"/>
                  </a:lnTo>
                  <a:lnTo>
                    <a:pt x="1125" y="609"/>
                  </a:lnTo>
                  <a:lnTo>
                    <a:pt x="1136" y="607"/>
                  </a:lnTo>
                  <a:lnTo>
                    <a:pt x="1148" y="605"/>
                  </a:lnTo>
                  <a:lnTo>
                    <a:pt x="1157" y="599"/>
                  </a:lnTo>
                  <a:lnTo>
                    <a:pt x="1165" y="590"/>
                  </a:lnTo>
                  <a:lnTo>
                    <a:pt x="1170" y="584"/>
                  </a:lnTo>
                  <a:lnTo>
                    <a:pt x="1172" y="580"/>
                  </a:lnTo>
                  <a:lnTo>
                    <a:pt x="1175" y="573"/>
                  </a:lnTo>
                  <a:lnTo>
                    <a:pt x="1178" y="567"/>
                  </a:lnTo>
                  <a:lnTo>
                    <a:pt x="1181" y="551"/>
                  </a:lnTo>
                  <a:lnTo>
                    <a:pt x="1182" y="534"/>
                  </a:lnTo>
                  <a:lnTo>
                    <a:pt x="1181" y="517"/>
                  </a:lnTo>
                  <a:lnTo>
                    <a:pt x="1178" y="502"/>
                  </a:lnTo>
                  <a:lnTo>
                    <a:pt x="1172" y="489"/>
                  </a:lnTo>
                  <a:lnTo>
                    <a:pt x="1165" y="479"/>
                  </a:lnTo>
                  <a:lnTo>
                    <a:pt x="1157" y="471"/>
                  </a:lnTo>
                  <a:lnTo>
                    <a:pt x="1148" y="465"/>
                  </a:lnTo>
                  <a:lnTo>
                    <a:pt x="1136" y="462"/>
                  </a:lnTo>
                  <a:lnTo>
                    <a:pt x="1125" y="461"/>
                  </a:lnTo>
                  <a:lnTo>
                    <a:pt x="1113" y="462"/>
                  </a:lnTo>
                  <a:lnTo>
                    <a:pt x="1102" y="465"/>
                  </a:lnTo>
                  <a:lnTo>
                    <a:pt x="1093" y="471"/>
                  </a:lnTo>
                  <a:lnTo>
                    <a:pt x="1084" y="479"/>
                  </a:lnTo>
                  <a:lnTo>
                    <a:pt x="1080" y="484"/>
                  </a:lnTo>
                  <a:lnTo>
                    <a:pt x="1077" y="489"/>
                  </a:lnTo>
                  <a:lnTo>
                    <a:pt x="1074" y="495"/>
                  </a:lnTo>
                  <a:lnTo>
                    <a:pt x="1071" y="502"/>
                  </a:lnTo>
                  <a:lnTo>
                    <a:pt x="1069" y="517"/>
                  </a:lnTo>
                  <a:lnTo>
                    <a:pt x="1067" y="534"/>
                  </a:lnTo>
                  <a:close/>
                  <a:moveTo>
                    <a:pt x="1338" y="705"/>
                  </a:moveTo>
                  <a:lnTo>
                    <a:pt x="1338" y="438"/>
                  </a:lnTo>
                  <a:lnTo>
                    <a:pt x="1367" y="438"/>
                  </a:lnTo>
                  <a:lnTo>
                    <a:pt x="1367" y="463"/>
                  </a:lnTo>
                  <a:lnTo>
                    <a:pt x="1373" y="456"/>
                  </a:lnTo>
                  <a:lnTo>
                    <a:pt x="1379" y="451"/>
                  </a:lnTo>
                  <a:lnTo>
                    <a:pt x="1384" y="445"/>
                  </a:lnTo>
                  <a:lnTo>
                    <a:pt x="1392" y="440"/>
                  </a:lnTo>
                  <a:lnTo>
                    <a:pt x="1399" y="438"/>
                  </a:lnTo>
                  <a:lnTo>
                    <a:pt x="1406" y="435"/>
                  </a:lnTo>
                  <a:lnTo>
                    <a:pt x="1415" y="433"/>
                  </a:lnTo>
                  <a:lnTo>
                    <a:pt x="1423" y="433"/>
                  </a:lnTo>
                  <a:lnTo>
                    <a:pt x="1436" y="435"/>
                  </a:lnTo>
                  <a:lnTo>
                    <a:pt x="1448" y="436"/>
                  </a:lnTo>
                  <a:lnTo>
                    <a:pt x="1458" y="440"/>
                  </a:lnTo>
                  <a:lnTo>
                    <a:pt x="1468" y="446"/>
                  </a:lnTo>
                  <a:lnTo>
                    <a:pt x="1477" y="453"/>
                  </a:lnTo>
                  <a:lnTo>
                    <a:pt x="1484" y="462"/>
                  </a:lnTo>
                  <a:lnTo>
                    <a:pt x="1491" y="471"/>
                  </a:lnTo>
                  <a:lnTo>
                    <a:pt x="1497" y="482"/>
                  </a:lnTo>
                  <a:lnTo>
                    <a:pt x="1501" y="494"/>
                  </a:lnTo>
                  <a:lnTo>
                    <a:pt x="1504" y="507"/>
                  </a:lnTo>
                  <a:lnTo>
                    <a:pt x="1505" y="520"/>
                  </a:lnTo>
                  <a:lnTo>
                    <a:pt x="1505" y="533"/>
                  </a:lnTo>
                  <a:lnTo>
                    <a:pt x="1505" y="547"/>
                  </a:lnTo>
                  <a:lnTo>
                    <a:pt x="1504" y="561"/>
                  </a:lnTo>
                  <a:lnTo>
                    <a:pt x="1500" y="574"/>
                  </a:lnTo>
                  <a:lnTo>
                    <a:pt x="1495" y="586"/>
                  </a:lnTo>
                  <a:lnTo>
                    <a:pt x="1490" y="597"/>
                  </a:lnTo>
                  <a:lnTo>
                    <a:pt x="1482" y="607"/>
                  </a:lnTo>
                  <a:lnTo>
                    <a:pt x="1474" y="616"/>
                  </a:lnTo>
                  <a:lnTo>
                    <a:pt x="1464" y="623"/>
                  </a:lnTo>
                  <a:lnTo>
                    <a:pt x="1454" y="629"/>
                  </a:lnTo>
                  <a:lnTo>
                    <a:pt x="1443" y="632"/>
                  </a:lnTo>
                  <a:lnTo>
                    <a:pt x="1432" y="635"/>
                  </a:lnTo>
                  <a:lnTo>
                    <a:pt x="1422" y="636"/>
                  </a:lnTo>
                  <a:lnTo>
                    <a:pt x="1413" y="635"/>
                  </a:lnTo>
                  <a:lnTo>
                    <a:pt x="1406" y="633"/>
                  </a:lnTo>
                  <a:lnTo>
                    <a:pt x="1399" y="632"/>
                  </a:lnTo>
                  <a:lnTo>
                    <a:pt x="1392" y="629"/>
                  </a:lnTo>
                  <a:lnTo>
                    <a:pt x="1386" y="625"/>
                  </a:lnTo>
                  <a:lnTo>
                    <a:pt x="1380" y="620"/>
                  </a:lnTo>
                  <a:lnTo>
                    <a:pt x="1376" y="616"/>
                  </a:lnTo>
                  <a:lnTo>
                    <a:pt x="1370" y="612"/>
                  </a:lnTo>
                  <a:lnTo>
                    <a:pt x="1370" y="705"/>
                  </a:lnTo>
                  <a:lnTo>
                    <a:pt x="1338" y="705"/>
                  </a:lnTo>
                  <a:close/>
                  <a:moveTo>
                    <a:pt x="1367" y="535"/>
                  </a:moveTo>
                  <a:lnTo>
                    <a:pt x="1368" y="553"/>
                  </a:lnTo>
                  <a:lnTo>
                    <a:pt x="1371" y="569"/>
                  </a:lnTo>
                  <a:lnTo>
                    <a:pt x="1376" y="580"/>
                  </a:lnTo>
                  <a:lnTo>
                    <a:pt x="1383" y="590"/>
                  </a:lnTo>
                  <a:lnTo>
                    <a:pt x="1390" y="599"/>
                  </a:lnTo>
                  <a:lnTo>
                    <a:pt x="1399" y="605"/>
                  </a:lnTo>
                  <a:lnTo>
                    <a:pt x="1409" y="607"/>
                  </a:lnTo>
                  <a:lnTo>
                    <a:pt x="1419" y="609"/>
                  </a:lnTo>
                  <a:lnTo>
                    <a:pt x="1430" y="607"/>
                  </a:lnTo>
                  <a:lnTo>
                    <a:pt x="1439" y="605"/>
                  </a:lnTo>
                  <a:lnTo>
                    <a:pt x="1449" y="599"/>
                  </a:lnTo>
                  <a:lnTo>
                    <a:pt x="1456" y="590"/>
                  </a:lnTo>
                  <a:lnTo>
                    <a:pt x="1464" y="580"/>
                  </a:lnTo>
                  <a:lnTo>
                    <a:pt x="1468" y="567"/>
                  </a:lnTo>
                  <a:lnTo>
                    <a:pt x="1471" y="551"/>
                  </a:lnTo>
                  <a:lnTo>
                    <a:pt x="1472" y="533"/>
                  </a:lnTo>
                  <a:lnTo>
                    <a:pt x="1471" y="515"/>
                  </a:lnTo>
                  <a:lnTo>
                    <a:pt x="1468" y="501"/>
                  </a:lnTo>
                  <a:lnTo>
                    <a:pt x="1464" y="488"/>
                  </a:lnTo>
                  <a:lnTo>
                    <a:pt x="1456" y="478"/>
                  </a:lnTo>
                  <a:lnTo>
                    <a:pt x="1449" y="469"/>
                  </a:lnTo>
                  <a:lnTo>
                    <a:pt x="1441" y="463"/>
                  </a:lnTo>
                  <a:lnTo>
                    <a:pt x="1430" y="461"/>
                  </a:lnTo>
                  <a:lnTo>
                    <a:pt x="1420" y="459"/>
                  </a:lnTo>
                  <a:lnTo>
                    <a:pt x="1410" y="461"/>
                  </a:lnTo>
                  <a:lnTo>
                    <a:pt x="1402" y="463"/>
                  </a:lnTo>
                  <a:lnTo>
                    <a:pt x="1392" y="471"/>
                  </a:lnTo>
                  <a:lnTo>
                    <a:pt x="1384" y="479"/>
                  </a:lnTo>
                  <a:lnTo>
                    <a:pt x="1377" y="489"/>
                  </a:lnTo>
                  <a:lnTo>
                    <a:pt x="1371" y="502"/>
                  </a:lnTo>
                  <a:lnTo>
                    <a:pt x="1368" y="518"/>
                  </a:lnTo>
                  <a:lnTo>
                    <a:pt x="1367" y="535"/>
                  </a:lnTo>
                  <a:close/>
                  <a:moveTo>
                    <a:pt x="1534" y="632"/>
                  </a:moveTo>
                  <a:lnTo>
                    <a:pt x="1534" y="364"/>
                  </a:lnTo>
                  <a:lnTo>
                    <a:pt x="1566" y="364"/>
                  </a:lnTo>
                  <a:lnTo>
                    <a:pt x="1566" y="632"/>
                  </a:lnTo>
                  <a:lnTo>
                    <a:pt x="1534" y="632"/>
                  </a:lnTo>
                  <a:close/>
                  <a:moveTo>
                    <a:pt x="1733" y="607"/>
                  </a:moveTo>
                  <a:lnTo>
                    <a:pt x="1725" y="615"/>
                  </a:lnTo>
                  <a:lnTo>
                    <a:pt x="1714" y="620"/>
                  </a:lnTo>
                  <a:lnTo>
                    <a:pt x="1706" y="625"/>
                  </a:lnTo>
                  <a:lnTo>
                    <a:pt x="1697" y="629"/>
                  </a:lnTo>
                  <a:lnTo>
                    <a:pt x="1689" y="632"/>
                  </a:lnTo>
                  <a:lnTo>
                    <a:pt x="1680" y="633"/>
                  </a:lnTo>
                  <a:lnTo>
                    <a:pt x="1671" y="635"/>
                  </a:lnTo>
                  <a:lnTo>
                    <a:pt x="1661" y="636"/>
                  </a:lnTo>
                  <a:lnTo>
                    <a:pt x="1647" y="635"/>
                  </a:lnTo>
                  <a:lnTo>
                    <a:pt x="1632" y="632"/>
                  </a:lnTo>
                  <a:lnTo>
                    <a:pt x="1622" y="626"/>
                  </a:lnTo>
                  <a:lnTo>
                    <a:pt x="1612" y="620"/>
                  </a:lnTo>
                  <a:lnTo>
                    <a:pt x="1605" y="612"/>
                  </a:lnTo>
                  <a:lnTo>
                    <a:pt x="1599" y="602"/>
                  </a:lnTo>
                  <a:lnTo>
                    <a:pt x="1596" y="592"/>
                  </a:lnTo>
                  <a:lnTo>
                    <a:pt x="1595" y="580"/>
                  </a:lnTo>
                  <a:lnTo>
                    <a:pt x="1595" y="573"/>
                  </a:lnTo>
                  <a:lnTo>
                    <a:pt x="1596" y="567"/>
                  </a:lnTo>
                  <a:lnTo>
                    <a:pt x="1599" y="560"/>
                  </a:lnTo>
                  <a:lnTo>
                    <a:pt x="1602" y="554"/>
                  </a:lnTo>
                  <a:lnTo>
                    <a:pt x="1605" y="548"/>
                  </a:lnTo>
                  <a:lnTo>
                    <a:pt x="1609" y="544"/>
                  </a:lnTo>
                  <a:lnTo>
                    <a:pt x="1614" y="540"/>
                  </a:lnTo>
                  <a:lnTo>
                    <a:pt x="1618" y="535"/>
                  </a:lnTo>
                  <a:lnTo>
                    <a:pt x="1629" y="530"/>
                  </a:lnTo>
                  <a:lnTo>
                    <a:pt x="1642" y="524"/>
                  </a:lnTo>
                  <a:lnTo>
                    <a:pt x="1654" y="523"/>
                  </a:lnTo>
                  <a:lnTo>
                    <a:pt x="1671" y="520"/>
                  </a:lnTo>
                  <a:lnTo>
                    <a:pt x="1690" y="517"/>
                  </a:lnTo>
                  <a:lnTo>
                    <a:pt x="1706" y="514"/>
                  </a:lnTo>
                  <a:lnTo>
                    <a:pt x="1719" y="511"/>
                  </a:lnTo>
                  <a:lnTo>
                    <a:pt x="1730" y="508"/>
                  </a:lnTo>
                  <a:lnTo>
                    <a:pt x="1730" y="502"/>
                  </a:lnTo>
                  <a:lnTo>
                    <a:pt x="1730" y="499"/>
                  </a:lnTo>
                  <a:lnTo>
                    <a:pt x="1730" y="491"/>
                  </a:lnTo>
                  <a:lnTo>
                    <a:pt x="1727" y="482"/>
                  </a:lnTo>
                  <a:lnTo>
                    <a:pt x="1725" y="476"/>
                  </a:lnTo>
                  <a:lnTo>
                    <a:pt x="1722" y="472"/>
                  </a:lnTo>
                  <a:lnTo>
                    <a:pt x="1714" y="466"/>
                  </a:lnTo>
                  <a:lnTo>
                    <a:pt x="1706" y="463"/>
                  </a:lnTo>
                  <a:lnTo>
                    <a:pt x="1696" y="461"/>
                  </a:lnTo>
                  <a:lnTo>
                    <a:pt x="1683" y="461"/>
                  </a:lnTo>
                  <a:lnTo>
                    <a:pt x="1673" y="461"/>
                  </a:lnTo>
                  <a:lnTo>
                    <a:pt x="1663" y="462"/>
                  </a:lnTo>
                  <a:lnTo>
                    <a:pt x="1655" y="465"/>
                  </a:lnTo>
                  <a:lnTo>
                    <a:pt x="1650" y="469"/>
                  </a:lnTo>
                  <a:lnTo>
                    <a:pt x="1644" y="474"/>
                  </a:lnTo>
                  <a:lnTo>
                    <a:pt x="1640" y="479"/>
                  </a:lnTo>
                  <a:lnTo>
                    <a:pt x="1635" y="488"/>
                  </a:lnTo>
                  <a:lnTo>
                    <a:pt x="1632" y="498"/>
                  </a:lnTo>
                  <a:lnTo>
                    <a:pt x="1601" y="494"/>
                  </a:lnTo>
                  <a:lnTo>
                    <a:pt x="1603" y="484"/>
                  </a:lnTo>
                  <a:lnTo>
                    <a:pt x="1606" y="475"/>
                  </a:lnTo>
                  <a:lnTo>
                    <a:pt x="1611" y="466"/>
                  </a:lnTo>
                  <a:lnTo>
                    <a:pt x="1615" y="459"/>
                  </a:lnTo>
                  <a:lnTo>
                    <a:pt x="1621" y="453"/>
                  </a:lnTo>
                  <a:lnTo>
                    <a:pt x="1628" y="449"/>
                  </a:lnTo>
                  <a:lnTo>
                    <a:pt x="1635" y="443"/>
                  </a:lnTo>
                  <a:lnTo>
                    <a:pt x="1644" y="440"/>
                  </a:lnTo>
                  <a:lnTo>
                    <a:pt x="1654" y="438"/>
                  </a:lnTo>
                  <a:lnTo>
                    <a:pt x="1664" y="435"/>
                  </a:lnTo>
                  <a:lnTo>
                    <a:pt x="1676" y="433"/>
                  </a:lnTo>
                  <a:lnTo>
                    <a:pt x="1689" y="433"/>
                  </a:lnTo>
                  <a:lnTo>
                    <a:pt x="1700" y="433"/>
                  </a:lnTo>
                  <a:lnTo>
                    <a:pt x="1712" y="435"/>
                  </a:lnTo>
                  <a:lnTo>
                    <a:pt x="1720" y="436"/>
                  </a:lnTo>
                  <a:lnTo>
                    <a:pt x="1729" y="439"/>
                  </a:lnTo>
                  <a:lnTo>
                    <a:pt x="1736" y="442"/>
                  </a:lnTo>
                  <a:lnTo>
                    <a:pt x="1742" y="446"/>
                  </a:lnTo>
                  <a:lnTo>
                    <a:pt x="1748" y="449"/>
                  </a:lnTo>
                  <a:lnTo>
                    <a:pt x="1752" y="453"/>
                  </a:lnTo>
                  <a:lnTo>
                    <a:pt x="1755" y="459"/>
                  </a:lnTo>
                  <a:lnTo>
                    <a:pt x="1758" y="463"/>
                  </a:lnTo>
                  <a:lnTo>
                    <a:pt x="1761" y="469"/>
                  </a:lnTo>
                  <a:lnTo>
                    <a:pt x="1762" y="476"/>
                  </a:lnTo>
                  <a:lnTo>
                    <a:pt x="1763" y="488"/>
                  </a:lnTo>
                  <a:lnTo>
                    <a:pt x="1763" y="507"/>
                  </a:lnTo>
                  <a:lnTo>
                    <a:pt x="1763" y="550"/>
                  </a:lnTo>
                  <a:lnTo>
                    <a:pt x="1763" y="571"/>
                  </a:lnTo>
                  <a:lnTo>
                    <a:pt x="1765" y="587"/>
                  </a:lnTo>
                  <a:lnTo>
                    <a:pt x="1765" y="600"/>
                  </a:lnTo>
                  <a:lnTo>
                    <a:pt x="1766" y="607"/>
                  </a:lnTo>
                  <a:lnTo>
                    <a:pt x="1769" y="620"/>
                  </a:lnTo>
                  <a:lnTo>
                    <a:pt x="1774" y="632"/>
                  </a:lnTo>
                  <a:lnTo>
                    <a:pt x="1739" y="632"/>
                  </a:lnTo>
                  <a:lnTo>
                    <a:pt x="1735" y="620"/>
                  </a:lnTo>
                  <a:lnTo>
                    <a:pt x="1733" y="607"/>
                  </a:lnTo>
                  <a:close/>
                  <a:moveTo>
                    <a:pt x="1730" y="534"/>
                  </a:moveTo>
                  <a:lnTo>
                    <a:pt x="1720" y="538"/>
                  </a:lnTo>
                  <a:lnTo>
                    <a:pt x="1707" y="541"/>
                  </a:lnTo>
                  <a:lnTo>
                    <a:pt x="1693" y="544"/>
                  </a:lnTo>
                  <a:lnTo>
                    <a:pt x="1677" y="547"/>
                  </a:lnTo>
                  <a:lnTo>
                    <a:pt x="1660" y="550"/>
                  </a:lnTo>
                  <a:lnTo>
                    <a:pt x="1648" y="553"/>
                  </a:lnTo>
                  <a:lnTo>
                    <a:pt x="1640" y="557"/>
                  </a:lnTo>
                  <a:lnTo>
                    <a:pt x="1635" y="564"/>
                  </a:lnTo>
                  <a:lnTo>
                    <a:pt x="1631" y="571"/>
                  </a:lnTo>
                  <a:lnTo>
                    <a:pt x="1629" y="579"/>
                  </a:lnTo>
                  <a:lnTo>
                    <a:pt x="1631" y="586"/>
                  </a:lnTo>
                  <a:lnTo>
                    <a:pt x="1632" y="592"/>
                  </a:lnTo>
                  <a:lnTo>
                    <a:pt x="1635" y="596"/>
                  </a:lnTo>
                  <a:lnTo>
                    <a:pt x="1640" y="602"/>
                  </a:lnTo>
                  <a:lnTo>
                    <a:pt x="1645" y="605"/>
                  </a:lnTo>
                  <a:lnTo>
                    <a:pt x="1652" y="607"/>
                  </a:lnTo>
                  <a:lnTo>
                    <a:pt x="1660" y="609"/>
                  </a:lnTo>
                  <a:lnTo>
                    <a:pt x="1670" y="610"/>
                  </a:lnTo>
                  <a:lnTo>
                    <a:pt x="1678" y="609"/>
                  </a:lnTo>
                  <a:lnTo>
                    <a:pt x="1687" y="607"/>
                  </a:lnTo>
                  <a:lnTo>
                    <a:pt x="1696" y="605"/>
                  </a:lnTo>
                  <a:lnTo>
                    <a:pt x="1703" y="602"/>
                  </a:lnTo>
                  <a:lnTo>
                    <a:pt x="1710" y="597"/>
                  </a:lnTo>
                  <a:lnTo>
                    <a:pt x="1716" y="592"/>
                  </a:lnTo>
                  <a:lnTo>
                    <a:pt x="1720" y="586"/>
                  </a:lnTo>
                  <a:lnTo>
                    <a:pt x="1725" y="579"/>
                  </a:lnTo>
                  <a:lnTo>
                    <a:pt x="1727" y="573"/>
                  </a:lnTo>
                  <a:lnTo>
                    <a:pt x="1729" y="566"/>
                  </a:lnTo>
                  <a:lnTo>
                    <a:pt x="1730" y="556"/>
                  </a:lnTo>
                  <a:lnTo>
                    <a:pt x="1730" y="546"/>
                  </a:lnTo>
                  <a:lnTo>
                    <a:pt x="1730" y="534"/>
                  </a:lnTo>
                  <a:close/>
                  <a:moveTo>
                    <a:pt x="1661" y="413"/>
                  </a:moveTo>
                  <a:lnTo>
                    <a:pt x="1686" y="363"/>
                  </a:lnTo>
                  <a:lnTo>
                    <a:pt x="1729" y="363"/>
                  </a:lnTo>
                  <a:lnTo>
                    <a:pt x="1689" y="413"/>
                  </a:lnTo>
                  <a:lnTo>
                    <a:pt x="1661" y="413"/>
                  </a:lnTo>
                  <a:close/>
                  <a:moveTo>
                    <a:pt x="1802" y="632"/>
                  </a:moveTo>
                  <a:lnTo>
                    <a:pt x="1802" y="438"/>
                  </a:lnTo>
                  <a:lnTo>
                    <a:pt x="1833" y="438"/>
                  </a:lnTo>
                  <a:lnTo>
                    <a:pt x="1833" y="465"/>
                  </a:lnTo>
                  <a:lnTo>
                    <a:pt x="1838" y="458"/>
                  </a:lnTo>
                  <a:lnTo>
                    <a:pt x="1844" y="451"/>
                  </a:lnTo>
                  <a:lnTo>
                    <a:pt x="1851" y="446"/>
                  </a:lnTo>
                  <a:lnTo>
                    <a:pt x="1859" y="442"/>
                  </a:lnTo>
                  <a:lnTo>
                    <a:pt x="1867" y="438"/>
                  </a:lnTo>
                  <a:lnTo>
                    <a:pt x="1874" y="435"/>
                  </a:lnTo>
                  <a:lnTo>
                    <a:pt x="1885" y="433"/>
                  </a:lnTo>
                  <a:lnTo>
                    <a:pt x="1895" y="433"/>
                  </a:lnTo>
                  <a:lnTo>
                    <a:pt x="1903" y="433"/>
                  </a:lnTo>
                  <a:lnTo>
                    <a:pt x="1911" y="435"/>
                  </a:lnTo>
                  <a:lnTo>
                    <a:pt x="1919" y="436"/>
                  </a:lnTo>
                  <a:lnTo>
                    <a:pt x="1926" y="439"/>
                  </a:lnTo>
                  <a:lnTo>
                    <a:pt x="1934" y="443"/>
                  </a:lnTo>
                  <a:lnTo>
                    <a:pt x="1939" y="446"/>
                  </a:lnTo>
                  <a:lnTo>
                    <a:pt x="1944" y="451"/>
                  </a:lnTo>
                  <a:lnTo>
                    <a:pt x="1948" y="456"/>
                  </a:lnTo>
                  <a:lnTo>
                    <a:pt x="1955" y="468"/>
                  </a:lnTo>
                  <a:lnTo>
                    <a:pt x="1958" y="481"/>
                  </a:lnTo>
                  <a:lnTo>
                    <a:pt x="1960" y="492"/>
                  </a:lnTo>
                  <a:lnTo>
                    <a:pt x="1961" y="512"/>
                  </a:lnTo>
                  <a:lnTo>
                    <a:pt x="1961" y="632"/>
                  </a:lnTo>
                  <a:lnTo>
                    <a:pt x="1928" y="632"/>
                  </a:lnTo>
                  <a:lnTo>
                    <a:pt x="1928" y="514"/>
                  </a:lnTo>
                  <a:lnTo>
                    <a:pt x="1926" y="497"/>
                  </a:lnTo>
                  <a:lnTo>
                    <a:pt x="1924" y="484"/>
                  </a:lnTo>
                  <a:lnTo>
                    <a:pt x="1922" y="479"/>
                  </a:lnTo>
                  <a:lnTo>
                    <a:pt x="1918" y="475"/>
                  </a:lnTo>
                  <a:lnTo>
                    <a:pt x="1915" y="471"/>
                  </a:lnTo>
                  <a:lnTo>
                    <a:pt x="1911" y="468"/>
                  </a:lnTo>
                  <a:lnTo>
                    <a:pt x="1905" y="465"/>
                  </a:lnTo>
                  <a:lnTo>
                    <a:pt x="1899" y="463"/>
                  </a:lnTo>
                  <a:lnTo>
                    <a:pt x="1893" y="462"/>
                  </a:lnTo>
                  <a:lnTo>
                    <a:pt x="1887" y="462"/>
                  </a:lnTo>
                  <a:lnTo>
                    <a:pt x="1877" y="462"/>
                  </a:lnTo>
                  <a:lnTo>
                    <a:pt x="1867" y="465"/>
                  </a:lnTo>
                  <a:lnTo>
                    <a:pt x="1859" y="469"/>
                  </a:lnTo>
                  <a:lnTo>
                    <a:pt x="1851" y="475"/>
                  </a:lnTo>
                  <a:lnTo>
                    <a:pt x="1847" y="479"/>
                  </a:lnTo>
                  <a:lnTo>
                    <a:pt x="1844" y="484"/>
                  </a:lnTo>
                  <a:lnTo>
                    <a:pt x="1841" y="488"/>
                  </a:lnTo>
                  <a:lnTo>
                    <a:pt x="1840" y="494"/>
                  </a:lnTo>
                  <a:lnTo>
                    <a:pt x="1837" y="508"/>
                  </a:lnTo>
                  <a:lnTo>
                    <a:pt x="1836" y="525"/>
                  </a:lnTo>
                  <a:lnTo>
                    <a:pt x="1836" y="632"/>
                  </a:lnTo>
                  <a:lnTo>
                    <a:pt x="1802" y="632"/>
                  </a:lnTo>
                  <a:close/>
                  <a:moveTo>
                    <a:pt x="1987" y="534"/>
                  </a:moveTo>
                  <a:lnTo>
                    <a:pt x="1988" y="521"/>
                  </a:lnTo>
                  <a:lnTo>
                    <a:pt x="1990" y="510"/>
                  </a:lnTo>
                  <a:lnTo>
                    <a:pt x="1991" y="498"/>
                  </a:lnTo>
                  <a:lnTo>
                    <a:pt x="1994" y="488"/>
                  </a:lnTo>
                  <a:lnTo>
                    <a:pt x="1998" y="478"/>
                  </a:lnTo>
                  <a:lnTo>
                    <a:pt x="2004" y="469"/>
                  </a:lnTo>
                  <a:lnTo>
                    <a:pt x="2010" y="462"/>
                  </a:lnTo>
                  <a:lnTo>
                    <a:pt x="2017" y="455"/>
                  </a:lnTo>
                  <a:lnTo>
                    <a:pt x="2024" y="449"/>
                  </a:lnTo>
                  <a:lnTo>
                    <a:pt x="2030" y="445"/>
                  </a:lnTo>
                  <a:lnTo>
                    <a:pt x="2037" y="442"/>
                  </a:lnTo>
                  <a:lnTo>
                    <a:pt x="2045" y="439"/>
                  </a:lnTo>
                  <a:lnTo>
                    <a:pt x="2060" y="435"/>
                  </a:lnTo>
                  <a:lnTo>
                    <a:pt x="2078" y="433"/>
                  </a:lnTo>
                  <a:lnTo>
                    <a:pt x="2088" y="433"/>
                  </a:lnTo>
                  <a:lnTo>
                    <a:pt x="2098" y="435"/>
                  </a:lnTo>
                  <a:lnTo>
                    <a:pt x="2107" y="438"/>
                  </a:lnTo>
                  <a:lnTo>
                    <a:pt x="2115" y="440"/>
                  </a:lnTo>
                  <a:lnTo>
                    <a:pt x="2122" y="443"/>
                  </a:lnTo>
                  <a:lnTo>
                    <a:pt x="2130" y="448"/>
                  </a:lnTo>
                  <a:lnTo>
                    <a:pt x="2137" y="453"/>
                  </a:lnTo>
                  <a:lnTo>
                    <a:pt x="2144" y="459"/>
                  </a:lnTo>
                  <a:lnTo>
                    <a:pt x="2150" y="466"/>
                  </a:lnTo>
                  <a:lnTo>
                    <a:pt x="2156" y="474"/>
                  </a:lnTo>
                  <a:lnTo>
                    <a:pt x="2160" y="482"/>
                  </a:lnTo>
                  <a:lnTo>
                    <a:pt x="2163" y="491"/>
                  </a:lnTo>
                  <a:lnTo>
                    <a:pt x="2166" y="499"/>
                  </a:lnTo>
                  <a:lnTo>
                    <a:pt x="2167" y="510"/>
                  </a:lnTo>
                  <a:lnTo>
                    <a:pt x="2169" y="521"/>
                  </a:lnTo>
                  <a:lnTo>
                    <a:pt x="2169" y="531"/>
                  </a:lnTo>
                  <a:lnTo>
                    <a:pt x="2169" y="550"/>
                  </a:lnTo>
                  <a:lnTo>
                    <a:pt x="2167" y="566"/>
                  </a:lnTo>
                  <a:lnTo>
                    <a:pt x="2163" y="579"/>
                  </a:lnTo>
                  <a:lnTo>
                    <a:pt x="2159" y="590"/>
                  </a:lnTo>
                  <a:lnTo>
                    <a:pt x="2151" y="600"/>
                  </a:lnTo>
                  <a:lnTo>
                    <a:pt x="2144" y="609"/>
                  </a:lnTo>
                  <a:lnTo>
                    <a:pt x="2135" y="618"/>
                  </a:lnTo>
                  <a:lnTo>
                    <a:pt x="2125" y="623"/>
                  </a:lnTo>
                  <a:lnTo>
                    <a:pt x="2114" y="629"/>
                  </a:lnTo>
                  <a:lnTo>
                    <a:pt x="2102" y="632"/>
                  </a:lnTo>
                  <a:lnTo>
                    <a:pt x="2091" y="635"/>
                  </a:lnTo>
                  <a:lnTo>
                    <a:pt x="2078" y="636"/>
                  </a:lnTo>
                  <a:lnTo>
                    <a:pt x="2069" y="635"/>
                  </a:lnTo>
                  <a:lnTo>
                    <a:pt x="2059" y="633"/>
                  </a:lnTo>
                  <a:lnTo>
                    <a:pt x="2050" y="632"/>
                  </a:lnTo>
                  <a:lnTo>
                    <a:pt x="2042" y="629"/>
                  </a:lnTo>
                  <a:lnTo>
                    <a:pt x="2033" y="625"/>
                  </a:lnTo>
                  <a:lnTo>
                    <a:pt x="2026" y="620"/>
                  </a:lnTo>
                  <a:lnTo>
                    <a:pt x="2019" y="616"/>
                  </a:lnTo>
                  <a:lnTo>
                    <a:pt x="2013" y="609"/>
                  </a:lnTo>
                  <a:lnTo>
                    <a:pt x="2007" y="603"/>
                  </a:lnTo>
                  <a:lnTo>
                    <a:pt x="2001" y="595"/>
                  </a:lnTo>
                  <a:lnTo>
                    <a:pt x="1997" y="587"/>
                  </a:lnTo>
                  <a:lnTo>
                    <a:pt x="1994" y="577"/>
                  </a:lnTo>
                  <a:lnTo>
                    <a:pt x="1991" y="569"/>
                  </a:lnTo>
                  <a:lnTo>
                    <a:pt x="1988" y="557"/>
                  </a:lnTo>
                  <a:lnTo>
                    <a:pt x="1988" y="547"/>
                  </a:lnTo>
                  <a:lnTo>
                    <a:pt x="1987" y="534"/>
                  </a:lnTo>
                  <a:close/>
                  <a:moveTo>
                    <a:pt x="2022" y="534"/>
                  </a:moveTo>
                  <a:lnTo>
                    <a:pt x="2022" y="551"/>
                  </a:lnTo>
                  <a:lnTo>
                    <a:pt x="2024" y="567"/>
                  </a:lnTo>
                  <a:lnTo>
                    <a:pt x="2027" y="574"/>
                  </a:lnTo>
                  <a:lnTo>
                    <a:pt x="2030" y="580"/>
                  </a:lnTo>
                  <a:lnTo>
                    <a:pt x="2033" y="586"/>
                  </a:lnTo>
                  <a:lnTo>
                    <a:pt x="2037" y="590"/>
                  </a:lnTo>
                  <a:lnTo>
                    <a:pt x="2046" y="599"/>
                  </a:lnTo>
                  <a:lnTo>
                    <a:pt x="2056" y="605"/>
                  </a:lnTo>
                  <a:lnTo>
                    <a:pt x="2066" y="607"/>
                  </a:lnTo>
                  <a:lnTo>
                    <a:pt x="2078" y="609"/>
                  </a:lnTo>
                  <a:lnTo>
                    <a:pt x="2091" y="607"/>
                  </a:lnTo>
                  <a:lnTo>
                    <a:pt x="2101" y="605"/>
                  </a:lnTo>
                  <a:lnTo>
                    <a:pt x="2111" y="599"/>
                  </a:lnTo>
                  <a:lnTo>
                    <a:pt x="2120" y="590"/>
                  </a:lnTo>
                  <a:lnTo>
                    <a:pt x="2122" y="584"/>
                  </a:lnTo>
                  <a:lnTo>
                    <a:pt x="2127" y="580"/>
                  </a:lnTo>
                  <a:lnTo>
                    <a:pt x="2130" y="573"/>
                  </a:lnTo>
                  <a:lnTo>
                    <a:pt x="2131" y="567"/>
                  </a:lnTo>
                  <a:lnTo>
                    <a:pt x="2134" y="551"/>
                  </a:lnTo>
                  <a:lnTo>
                    <a:pt x="2135" y="534"/>
                  </a:lnTo>
                  <a:lnTo>
                    <a:pt x="2134" y="517"/>
                  </a:lnTo>
                  <a:lnTo>
                    <a:pt x="2131" y="502"/>
                  </a:lnTo>
                  <a:lnTo>
                    <a:pt x="2127" y="489"/>
                  </a:lnTo>
                  <a:lnTo>
                    <a:pt x="2120" y="479"/>
                  </a:lnTo>
                  <a:lnTo>
                    <a:pt x="2111" y="471"/>
                  </a:lnTo>
                  <a:lnTo>
                    <a:pt x="2101" y="465"/>
                  </a:lnTo>
                  <a:lnTo>
                    <a:pt x="2091" y="462"/>
                  </a:lnTo>
                  <a:lnTo>
                    <a:pt x="2078" y="461"/>
                  </a:lnTo>
                  <a:lnTo>
                    <a:pt x="2066" y="462"/>
                  </a:lnTo>
                  <a:lnTo>
                    <a:pt x="2056" y="465"/>
                  </a:lnTo>
                  <a:lnTo>
                    <a:pt x="2046" y="471"/>
                  </a:lnTo>
                  <a:lnTo>
                    <a:pt x="2037" y="479"/>
                  </a:lnTo>
                  <a:lnTo>
                    <a:pt x="2033" y="484"/>
                  </a:lnTo>
                  <a:lnTo>
                    <a:pt x="2030" y="489"/>
                  </a:lnTo>
                  <a:lnTo>
                    <a:pt x="2027" y="495"/>
                  </a:lnTo>
                  <a:lnTo>
                    <a:pt x="2024" y="502"/>
                  </a:lnTo>
                  <a:lnTo>
                    <a:pt x="2022" y="517"/>
                  </a:lnTo>
                  <a:lnTo>
                    <a:pt x="2022" y="534"/>
                  </a:lnTo>
                  <a:close/>
                  <a:moveTo>
                    <a:pt x="2249" y="632"/>
                  </a:moveTo>
                  <a:lnTo>
                    <a:pt x="2176" y="438"/>
                  </a:lnTo>
                  <a:lnTo>
                    <a:pt x="2212" y="438"/>
                  </a:lnTo>
                  <a:lnTo>
                    <a:pt x="2254" y="554"/>
                  </a:lnTo>
                  <a:lnTo>
                    <a:pt x="2259" y="573"/>
                  </a:lnTo>
                  <a:lnTo>
                    <a:pt x="2265" y="593"/>
                  </a:lnTo>
                  <a:lnTo>
                    <a:pt x="2271" y="576"/>
                  </a:lnTo>
                  <a:lnTo>
                    <a:pt x="2278" y="556"/>
                  </a:lnTo>
                  <a:lnTo>
                    <a:pt x="2321" y="438"/>
                  </a:lnTo>
                  <a:lnTo>
                    <a:pt x="2355" y="438"/>
                  </a:lnTo>
                  <a:lnTo>
                    <a:pt x="2281" y="632"/>
                  </a:lnTo>
                  <a:lnTo>
                    <a:pt x="2249" y="632"/>
                  </a:lnTo>
                  <a:close/>
                  <a:moveTo>
                    <a:pt x="2499" y="607"/>
                  </a:moveTo>
                  <a:lnTo>
                    <a:pt x="2490" y="615"/>
                  </a:lnTo>
                  <a:lnTo>
                    <a:pt x="2481" y="620"/>
                  </a:lnTo>
                  <a:lnTo>
                    <a:pt x="2473" y="625"/>
                  </a:lnTo>
                  <a:lnTo>
                    <a:pt x="2464" y="629"/>
                  </a:lnTo>
                  <a:lnTo>
                    <a:pt x="2455" y="632"/>
                  </a:lnTo>
                  <a:lnTo>
                    <a:pt x="2447" y="633"/>
                  </a:lnTo>
                  <a:lnTo>
                    <a:pt x="2437" y="635"/>
                  </a:lnTo>
                  <a:lnTo>
                    <a:pt x="2428" y="636"/>
                  </a:lnTo>
                  <a:lnTo>
                    <a:pt x="2412" y="635"/>
                  </a:lnTo>
                  <a:lnTo>
                    <a:pt x="2399" y="632"/>
                  </a:lnTo>
                  <a:lnTo>
                    <a:pt x="2388" y="626"/>
                  </a:lnTo>
                  <a:lnTo>
                    <a:pt x="2378" y="620"/>
                  </a:lnTo>
                  <a:lnTo>
                    <a:pt x="2370" y="612"/>
                  </a:lnTo>
                  <a:lnTo>
                    <a:pt x="2365" y="602"/>
                  </a:lnTo>
                  <a:lnTo>
                    <a:pt x="2362" y="592"/>
                  </a:lnTo>
                  <a:lnTo>
                    <a:pt x="2360" y="580"/>
                  </a:lnTo>
                  <a:lnTo>
                    <a:pt x="2362" y="573"/>
                  </a:lnTo>
                  <a:lnTo>
                    <a:pt x="2363" y="567"/>
                  </a:lnTo>
                  <a:lnTo>
                    <a:pt x="2365" y="560"/>
                  </a:lnTo>
                  <a:lnTo>
                    <a:pt x="2368" y="554"/>
                  </a:lnTo>
                  <a:lnTo>
                    <a:pt x="2370" y="548"/>
                  </a:lnTo>
                  <a:lnTo>
                    <a:pt x="2375" y="544"/>
                  </a:lnTo>
                  <a:lnTo>
                    <a:pt x="2379" y="540"/>
                  </a:lnTo>
                  <a:lnTo>
                    <a:pt x="2385" y="535"/>
                  </a:lnTo>
                  <a:lnTo>
                    <a:pt x="2396" y="530"/>
                  </a:lnTo>
                  <a:lnTo>
                    <a:pt x="2408" y="524"/>
                  </a:lnTo>
                  <a:lnTo>
                    <a:pt x="2421" y="523"/>
                  </a:lnTo>
                  <a:lnTo>
                    <a:pt x="2438" y="520"/>
                  </a:lnTo>
                  <a:lnTo>
                    <a:pt x="2455" y="517"/>
                  </a:lnTo>
                  <a:lnTo>
                    <a:pt x="2473" y="514"/>
                  </a:lnTo>
                  <a:lnTo>
                    <a:pt x="2486" y="511"/>
                  </a:lnTo>
                  <a:lnTo>
                    <a:pt x="2496" y="508"/>
                  </a:lnTo>
                  <a:lnTo>
                    <a:pt x="2496" y="502"/>
                  </a:lnTo>
                  <a:lnTo>
                    <a:pt x="2496" y="499"/>
                  </a:lnTo>
                  <a:lnTo>
                    <a:pt x="2496" y="491"/>
                  </a:lnTo>
                  <a:lnTo>
                    <a:pt x="2494" y="482"/>
                  </a:lnTo>
                  <a:lnTo>
                    <a:pt x="2492" y="476"/>
                  </a:lnTo>
                  <a:lnTo>
                    <a:pt x="2487" y="472"/>
                  </a:lnTo>
                  <a:lnTo>
                    <a:pt x="2480" y="466"/>
                  </a:lnTo>
                  <a:lnTo>
                    <a:pt x="2471" y="463"/>
                  </a:lnTo>
                  <a:lnTo>
                    <a:pt x="2461" y="461"/>
                  </a:lnTo>
                  <a:lnTo>
                    <a:pt x="2450" y="461"/>
                  </a:lnTo>
                  <a:lnTo>
                    <a:pt x="2438" y="461"/>
                  </a:lnTo>
                  <a:lnTo>
                    <a:pt x="2430" y="462"/>
                  </a:lnTo>
                  <a:lnTo>
                    <a:pt x="2421" y="465"/>
                  </a:lnTo>
                  <a:lnTo>
                    <a:pt x="2415" y="469"/>
                  </a:lnTo>
                  <a:lnTo>
                    <a:pt x="2409" y="474"/>
                  </a:lnTo>
                  <a:lnTo>
                    <a:pt x="2405" y="479"/>
                  </a:lnTo>
                  <a:lnTo>
                    <a:pt x="2402" y="488"/>
                  </a:lnTo>
                  <a:lnTo>
                    <a:pt x="2399" y="498"/>
                  </a:lnTo>
                  <a:lnTo>
                    <a:pt x="2366" y="494"/>
                  </a:lnTo>
                  <a:lnTo>
                    <a:pt x="2369" y="484"/>
                  </a:lnTo>
                  <a:lnTo>
                    <a:pt x="2372" y="475"/>
                  </a:lnTo>
                  <a:lnTo>
                    <a:pt x="2376" y="466"/>
                  </a:lnTo>
                  <a:lnTo>
                    <a:pt x="2381" y="459"/>
                  </a:lnTo>
                  <a:lnTo>
                    <a:pt x="2386" y="453"/>
                  </a:lnTo>
                  <a:lnTo>
                    <a:pt x="2394" y="449"/>
                  </a:lnTo>
                  <a:lnTo>
                    <a:pt x="2401" y="443"/>
                  </a:lnTo>
                  <a:lnTo>
                    <a:pt x="2411" y="440"/>
                  </a:lnTo>
                  <a:lnTo>
                    <a:pt x="2421" y="438"/>
                  </a:lnTo>
                  <a:lnTo>
                    <a:pt x="2431" y="435"/>
                  </a:lnTo>
                  <a:lnTo>
                    <a:pt x="2443" y="433"/>
                  </a:lnTo>
                  <a:lnTo>
                    <a:pt x="2454" y="433"/>
                  </a:lnTo>
                  <a:lnTo>
                    <a:pt x="2467" y="433"/>
                  </a:lnTo>
                  <a:lnTo>
                    <a:pt x="2477" y="435"/>
                  </a:lnTo>
                  <a:lnTo>
                    <a:pt x="2487" y="436"/>
                  </a:lnTo>
                  <a:lnTo>
                    <a:pt x="2494" y="439"/>
                  </a:lnTo>
                  <a:lnTo>
                    <a:pt x="2502" y="442"/>
                  </a:lnTo>
                  <a:lnTo>
                    <a:pt x="2509" y="446"/>
                  </a:lnTo>
                  <a:lnTo>
                    <a:pt x="2513" y="449"/>
                  </a:lnTo>
                  <a:lnTo>
                    <a:pt x="2517" y="453"/>
                  </a:lnTo>
                  <a:lnTo>
                    <a:pt x="2522" y="459"/>
                  </a:lnTo>
                  <a:lnTo>
                    <a:pt x="2525" y="463"/>
                  </a:lnTo>
                  <a:lnTo>
                    <a:pt x="2526" y="469"/>
                  </a:lnTo>
                  <a:lnTo>
                    <a:pt x="2528" y="476"/>
                  </a:lnTo>
                  <a:lnTo>
                    <a:pt x="2529" y="488"/>
                  </a:lnTo>
                  <a:lnTo>
                    <a:pt x="2530" y="507"/>
                  </a:lnTo>
                  <a:lnTo>
                    <a:pt x="2530" y="550"/>
                  </a:lnTo>
                  <a:lnTo>
                    <a:pt x="2530" y="571"/>
                  </a:lnTo>
                  <a:lnTo>
                    <a:pt x="2530" y="587"/>
                  </a:lnTo>
                  <a:lnTo>
                    <a:pt x="2530" y="600"/>
                  </a:lnTo>
                  <a:lnTo>
                    <a:pt x="2532" y="607"/>
                  </a:lnTo>
                  <a:lnTo>
                    <a:pt x="2535" y="620"/>
                  </a:lnTo>
                  <a:lnTo>
                    <a:pt x="2541" y="632"/>
                  </a:lnTo>
                  <a:lnTo>
                    <a:pt x="2506" y="632"/>
                  </a:lnTo>
                  <a:lnTo>
                    <a:pt x="2502" y="620"/>
                  </a:lnTo>
                  <a:lnTo>
                    <a:pt x="2499" y="607"/>
                  </a:lnTo>
                  <a:close/>
                  <a:moveTo>
                    <a:pt x="2496" y="534"/>
                  </a:moveTo>
                  <a:lnTo>
                    <a:pt x="2486" y="538"/>
                  </a:lnTo>
                  <a:lnTo>
                    <a:pt x="2474" y="541"/>
                  </a:lnTo>
                  <a:lnTo>
                    <a:pt x="2460" y="544"/>
                  </a:lnTo>
                  <a:lnTo>
                    <a:pt x="2443" y="547"/>
                  </a:lnTo>
                  <a:lnTo>
                    <a:pt x="2425" y="550"/>
                  </a:lnTo>
                  <a:lnTo>
                    <a:pt x="2414" y="553"/>
                  </a:lnTo>
                  <a:lnTo>
                    <a:pt x="2406" y="557"/>
                  </a:lnTo>
                  <a:lnTo>
                    <a:pt x="2401" y="564"/>
                  </a:lnTo>
                  <a:lnTo>
                    <a:pt x="2398" y="571"/>
                  </a:lnTo>
                  <a:lnTo>
                    <a:pt x="2396" y="579"/>
                  </a:lnTo>
                  <a:lnTo>
                    <a:pt x="2396" y="586"/>
                  </a:lnTo>
                  <a:lnTo>
                    <a:pt x="2399" y="592"/>
                  </a:lnTo>
                  <a:lnTo>
                    <a:pt x="2402" y="596"/>
                  </a:lnTo>
                  <a:lnTo>
                    <a:pt x="2406" y="602"/>
                  </a:lnTo>
                  <a:lnTo>
                    <a:pt x="2412" y="605"/>
                  </a:lnTo>
                  <a:lnTo>
                    <a:pt x="2418" y="607"/>
                  </a:lnTo>
                  <a:lnTo>
                    <a:pt x="2427" y="609"/>
                  </a:lnTo>
                  <a:lnTo>
                    <a:pt x="2435" y="610"/>
                  </a:lnTo>
                  <a:lnTo>
                    <a:pt x="2444" y="609"/>
                  </a:lnTo>
                  <a:lnTo>
                    <a:pt x="2453" y="607"/>
                  </a:lnTo>
                  <a:lnTo>
                    <a:pt x="2461" y="605"/>
                  </a:lnTo>
                  <a:lnTo>
                    <a:pt x="2470" y="602"/>
                  </a:lnTo>
                  <a:lnTo>
                    <a:pt x="2476" y="597"/>
                  </a:lnTo>
                  <a:lnTo>
                    <a:pt x="2481" y="592"/>
                  </a:lnTo>
                  <a:lnTo>
                    <a:pt x="2487" y="586"/>
                  </a:lnTo>
                  <a:lnTo>
                    <a:pt x="2492" y="579"/>
                  </a:lnTo>
                  <a:lnTo>
                    <a:pt x="2493" y="573"/>
                  </a:lnTo>
                  <a:lnTo>
                    <a:pt x="2494" y="566"/>
                  </a:lnTo>
                  <a:lnTo>
                    <a:pt x="2496" y="556"/>
                  </a:lnTo>
                  <a:lnTo>
                    <a:pt x="2496" y="546"/>
                  </a:lnTo>
                  <a:lnTo>
                    <a:pt x="2496" y="534"/>
                  </a:lnTo>
                  <a:close/>
                  <a:moveTo>
                    <a:pt x="2427" y="413"/>
                  </a:moveTo>
                  <a:lnTo>
                    <a:pt x="2451" y="363"/>
                  </a:lnTo>
                  <a:lnTo>
                    <a:pt x="2494" y="363"/>
                  </a:lnTo>
                  <a:lnTo>
                    <a:pt x="2454" y="413"/>
                  </a:lnTo>
                  <a:lnTo>
                    <a:pt x="2427" y="413"/>
                  </a:lnTo>
                  <a:close/>
                  <a:moveTo>
                    <a:pt x="2569" y="632"/>
                  </a:moveTo>
                  <a:lnTo>
                    <a:pt x="2569" y="438"/>
                  </a:lnTo>
                  <a:lnTo>
                    <a:pt x="2598" y="438"/>
                  </a:lnTo>
                  <a:lnTo>
                    <a:pt x="2598" y="465"/>
                  </a:lnTo>
                  <a:lnTo>
                    <a:pt x="2604" y="458"/>
                  </a:lnTo>
                  <a:lnTo>
                    <a:pt x="2610" y="451"/>
                  </a:lnTo>
                  <a:lnTo>
                    <a:pt x="2617" y="446"/>
                  </a:lnTo>
                  <a:lnTo>
                    <a:pt x="2624" y="442"/>
                  </a:lnTo>
                  <a:lnTo>
                    <a:pt x="2633" y="438"/>
                  </a:lnTo>
                  <a:lnTo>
                    <a:pt x="2641" y="435"/>
                  </a:lnTo>
                  <a:lnTo>
                    <a:pt x="2650" y="433"/>
                  </a:lnTo>
                  <a:lnTo>
                    <a:pt x="2660" y="433"/>
                  </a:lnTo>
                  <a:lnTo>
                    <a:pt x="2669" y="433"/>
                  </a:lnTo>
                  <a:lnTo>
                    <a:pt x="2678" y="435"/>
                  </a:lnTo>
                  <a:lnTo>
                    <a:pt x="2685" y="436"/>
                  </a:lnTo>
                  <a:lnTo>
                    <a:pt x="2692" y="439"/>
                  </a:lnTo>
                  <a:lnTo>
                    <a:pt x="2699" y="443"/>
                  </a:lnTo>
                  <a:lnTo>
                    <a:pt x="2705" y="446"/>
                  </a:lnTo>
                  <a:lnTo>
                    <a:pt x="2711" y="451"/>
                  </a:lnTo>
                  <a:lnTo>
                    <a:pt x="2715" y="456"/>
                  </a:lnTo>
                  <a:lnTo>
                    <a:pt x="2721" y="468"/>
                  </a:lnTo>
                  <a:lnTo>
                    <a:pt x="2725" y="481"/>
                  </a:lnTo>
                  <a:lnTo>
                    <a:pt x="2727" y="492"/>
                  </a:lnTo>
                  <a:lnTo>
                    <a:pt x="2727" y="512"/>
                  </a:lnTo>
                  <a:lnTo>
                    <a:pt x="2727" y="632"/>
                  </a:lnTo>
                  <a:lnTo>
                    <a:pt x="2693" y="632"/>
                  </a:lnTo>
                  <a:lnTo>
                    <a:pt x="2693" y="514"/>
                  </a:lnTo>
                  <a:lnTo>
                    <a:pt x="2693" y="497"/>
                  </a:lnTo>
                  <a:lnTo>
                    <a:pt x="2690" y="484"/>
                  </a:lnTo>
                  <a:lnTo>
                    <a:pt x="2688" y="479"/>
                  </a:lnTo>
                  <a:lnTo>
                    <a:pt x="2685" y="475"/>
                  </a:lnTo>
                  <a:lnTo>
                    <a:pt x="2680" y="471"/>
                  </a:lnTo>
                  <a:lnTo>
                    <a:pt x="2676" y="468"/>
                  </a:lnTo>
                  <a:lnTo>
                    <a:pt x="2672" y="465"/>
                  </a:lnTo>
                  <a:lnTo>
                    <a:pt x="2666" y="463"/>
                  </a:lnTo>
                  <a:lnTo>
                    <a:pt x="2660" y="462"/>
                  </a:lnTo>
                  <a:lnTo>
                    <a:pt x="2653" y="462"/>
                  </a:lnTo>
                  <a:lnTo>
                    <a:pt x="2643" y="462"/>
                  </a:lnTo>
                  <a:lnTo>
                    <a:pt x="2634" y="465"/>
                  </a:lnTo>
                  <a:lnTo>
                    <a:pt x="2626" y="469"/>
                  </a:lnTo>
                  <a:lnTo>
                    <a:pt x="2617" y="475"/>
                  </a:lnTo>
                  <a:lnTo>
                    <a:pt x="2614" y="479"/>
                  </a:lnTo>
                  <a:lnTo>
                    <a:pt x="2611" y="484"/>
                  </a:lnTo>
                  <a:lnTo>
                    <a:pt x="2608" y="488"/>
                  </a:lnTo>
                  <a:lnTo>
                    <a:pt x="2605" y="494"/>
                  </a:lnTo>
                  <a:lnTo>
                    <a:pt x="2603" y="508"/>
                  </a:lnTo>
                  <a:lnTo>
                    <a:pt x="2603" y="525"/>
                  </a:lnTo>
                  <a:lnTo>
                    <a:pt x="2603" y="632"/>
                  </a:lnTo>
                  <a:lnTo>
                    <a:pt x="2569" y="632"/>
                  </a:lnTo>
                  <a:close/>
                  <a:moveTo>
                    <a:pt x="2777" y="632"/>
                  </a:moveTo>
                  <a:lnTo>
                    <a:pt x="2777" y="438"/>
                  </a:lnTo>
                  <a:lnTo>
                    <a:pt x="2810" y="438"/>
                  </a:lnTo>
                  <a:lnTo>
                    <a:pt x="2810" y="632"/>
                  </a:lnTo>
                  <a:lnTo>
                    <a:pt x="2777" y="632"/>
                  </a:lnTo>
                  <a:close/>
                  <a:moveTo>
                    <a:pt x="2767" y="413"/>
                  </a:moveTo>
                  <a:lnTo>
                    <a:pt x="2790" y="363"/>
                  </a:lnTo>
                  <a:lnTo>
                    <a:pt x="2833" y="363"/>
                  </a:lnTo>
                  <a:lnTo>
                    <a:pt x="2794" y="413"/>
                  </a:lnTo>
                  <a:lnTo>
                    <a:pt x="2767" y="41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79099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61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236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2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12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5022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2075806"/>
            <a:ext cx="4027239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7704091" y="1491343"/>
            <a:ext cx="4016853" cy="566057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7693705" y="450507"/>
            <a:ext cx="4027240" cy="102243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99146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18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76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394854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04854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4204854" y="1780476"/>
            <a:ext cx="542751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9888681" y="-1"/>
            <a:ext cx="2293439" cy="294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77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1ED-DD00-4C1C-A181-E7F64D6E8981}" type="datetimeFigureOut">
              <a:rPr lang="cs-CZ" smtClean="0"/>
              <a:t>03.06.2022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8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2" r:id="rId3"/>
    <p:sldLayoutId id="2147483668" r:id="rId4"/>
    <p:sldLayoutId id="2147483667" r:id="rId5"/>
    <p:sldLayoutId id="2147483661" r:id="rId6"/>
    <p:sldLayoutId id="2147483660" r:id="rId7"/>
    <p:sldLayoutId id="2147483664" r:id="rId8"/>
    <p:sldLayoutId id="2147483665" r:id="rId9"/>
    <p:sldLayoutId id="2147483663" r:id="rId10"/>
    <p:sldLayoutId id="2147483666" r:id="rId11"/>
    <p:sldLayoutId id="2147483669" r:id="rId12"/>
    <p:sldLayoutId id="2147483671" r:id="rId13"/>
    <p:sldLayoutId id="2147483672" r:id="rId14"/>
    <p:sldLayoutId id="2147483673" r:id="rId15"/>
    <p:sldLayoutId id="2147483674" r:id="rId16"/>
    <p:sldLayoutId id="2147483670" r:id="rId17"/>
    <p:sldLayoutId id="2147483658" r:id="rId18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94400" rtl="0" eaLnBrk="1" latinLnBrk="0" hangingPunct="1">
        <a:lnSpc>
          <a:spcPct val="90000"/>
        </a:lnSpc>
        <a:spcBef>
          <a:spcPts val="10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1ED-DD00-4C1C-A181-E7F64D6E8981}" type="datetimeFigureOut">
              <a:rPr lang="cs-CZ" smtClean="0"/>
              <a:t>03.06.2022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94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94400" rtl="0" eaLnBrk="1" latinLnBrk="0" hangingPunct="1">
        <a:lnSpc>
          <a:spcPct val="90000"/>
        </a:lnSpc>
        <a:spcBef>
          <a:spcPts val="10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vvv.msmt.cz/vyzva/vyzva-c-02-20-081-sablony-iii-pro-hlavni-mesto-praha.htm" TargetMode="External"/><Relationship Id="rId2" Type="http://schemas.openxmlformats.org/officeDocument/2006/relationships/hyperlink" Target="https://opvvv.msmt.cz/vyzva/vyzva-c-02-20-080-sablony-iii-mimo-hlavni-mesto-praha.htm" TargetMode="Externa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vvv.msmt.cz/download/file5640.pdf" TargetMode="External"/><Relationship Id="rId2" Type="http://schemas.openxmlformats.org/officeDocument/2006/relationships/hyperlink" Target="https://opvvv.msmt.cz/aktualita/sdeleni-k-realizaci-sablon.htm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opvvv.msmt.cz/balicek-dokumentu/item1018226.htm" TargetMode="Externa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opvvv.msmt.cz/balicek-dokumentu/item1018226.htm" TargetMode="Externa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pvvv.msmt.cz/media/msmt/file/40917.pdf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opvvv.msmt.cz/vyzva/vyzva-c-02-18-063-sablony-ii-mimo-hlavni-mesto-praha-verze-1/dokumenty.htm" TargetMode="Externa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opvvv.msmt.cz/download/file5949.pdf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opvvv.msmt.cz/aktualita/dotaz-mesice-leden-2022.htm" TargetMode="Externa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opvvv.msmt.cz/download/file5570.pdf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HP\Downloads\Priloha_c_2_Prehled_sablon_MS_a_ZS_I_OPJAK_final_web.pdf" TargetMode="External"/><Relationship Id="rId2" Type="http://schemas.openxmlformats.org/officeDocument/2006/relationships/hyperlink" Target="https://opjak.cz/vyzvy/vyzva-c-02_22_002-sablony-pro-ms-a-zs-i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skp21.mssf.cz/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mailto:elena.peskova@npi.cz" TargetMode="External"/><Relationship Id="rId3" Type="http://schemas.openxmlformats.org/officeDocument/2006/relationships/hyperlink" Target="https://opvvv.msmt.cz/download/file6030.pdf" TargetMode="External"/><Relationship Id="rId7" Type="http://schemas.openxmlformats.org/officeDocument/2006/relationships/hyperlink" Target="mailto:radka.krckova@npi.cz" TargetMode="External"/><Relationship Id="rId2" Type="http://schemas.openxmlformats.org/officeDocument/2006/relationships/hyperlink" Target="file:///C:\Users\balouskovai\AppData\Local\Microsoft\Windows\Temporary%20Internet%20Files\Content.Outlook\Y95986ZA\dotazyZP@msmt.cz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lucie.holacka@npi.cz" TargetMode="External"/><Relationship Id="rId11" Type="http://schemas.openxmlformats.org/officeDocument/2006/relationships/hyperlink" Target="mailto:gabriela.svehlova@npi.cz" TargetMode="External"/><Relationship Id="rId5" Type="http://schemas.openxmlformats.org/officeDocument/2006/relationships/hyperlink" Target="mailto:jiri.dusek@npi.cz" TargetMode="External"/><Relationship Id="rId10" Type="http://schemas.openxmlformats.org/officeDocument/2006/relationships/hyperlink" Target="mailto:gabriela.samsinakova@npi.cz" TargetMode="External"/><Relationship Id="rId4" Type="http://schemas.openxmlformats.org/officeDocument/2006/relationships/hyperlink" Target="mailto:sona.bauersimova@npi.cz" TargetMode="External"/><Relationship Id="rId9" Type="http://schemas.openxmlformats.org/officeDocument/2006/relationships/hyperlink" Target="mailto:marie.plevova@npi.cz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39BCE6D-0C9D-4762-B929-53B41F0D8542}"/>
              </a:ext>
            </a:extLst>
          </p:cNvPr>
          <p:cNvSpPr txBox="1"/>
          <p:nvPr/>
        </p:nvSpPr>
        <p:spPr>
          <a:xfrm>
            <a:off x="841570" y="1545578"/>
            <a:ext cx="10131229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>
              <a:defRPr/>
            </a:pPr>
            <a:endParaRPr lang="cs-CZ" sz="2800" b="1" dirty="0">
              <a:solidFill>
                <a:schemeClr val="bg1"/>
              </a:solidFill>
              <a:latin typeface="Arial" panose="020B0604020202020204"/>
            </a:endParaRPr>
          </a:p>
          <a:p>
            <a:pPr>
              <a:defRPr/>
            </a:pPr>
            <a:r>
              <a:rPr lang="cs-CZ" sz="3600" b="1" dirty="0" smtClean="0">
                <a:solidFill>
                  <a:schemeClr val="bg1"/>
                </a:solidFill>
                <a:latin typeface="Arial" panose="020B0604020202020204"/>
              </a:rPr>
              <a:t>ŠABLONY </a:t>
            </a:r>
            <a:r>
              <a:rPr lang="cs-CZ" sz="3600" b="1" dirty="0" smtClean="0">
                <a:solidFill>
                  <a:schemeClr val="bg1"/>
                </a:solidFill>
                <a:latin typeface="Arial" panose="020B0604020202020204"/>
              </a:rPr>
              <a:t>III </a:t>
            </a:r>
            <a:r>
              <a:rPr lang="cs-CZ" sz="3600" b="1" dirty="0" smtClean="0">
                <a:solidFill>
                  <a:schemeClr val="bg1"/>
                </a:solidFill>
                <a:latin typeface="Arial" panose="020B0604020202020204"/>
              </a:rPr>
              <a:t>– Závěrečná zpráva o realizaci</a:t>
            </a:r>
            <a:r>
              <a:rPr lang="cs-CZ" sz="3600" b="1" dirty="0">
                <a:latin typeface="Arial" panose="020B0604020202020204"/>
              </a:rPr>
              <a:t> </a:t>
            </a:r>
            <a:endParaRPr lang="cs-CZ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Podpora škol formou projektů zjednodušeného</a:t>
            </a:r>
            <a:r>
              <a:rPr kumimoji="0" lang="cs-CZ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vykazování</a:t>
            </a:r>
          </a:p>
          <a:p>
            <a:r>
              <a:rPr lang="cs-CZ" sz="2800" b="1" baseline="0" dirty="0" smtClean="0">
                <a:solidFill>
                  <a:prstClr val="white"/>
                </a:solidFill>
                <a:latin typeface="Arial" panose="020B0604020202020204"/>
              </a:rPr>
              <a:t>Výzva</a:t>
            </a:r>
            <a:r>
              <a:rPr lang="cs-CZ" sz="2800" b="1" dirty="0" smtClean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cs-CZ" sz="2800" b="1" dirty="0" smtClean="0">
                <a:solidFill>
                  <a:prstClr val="white"/>
                </a:solidFill>
                <a:latin typeface="Arial" panose="020B0604020202020204"/>
              </a:rPr>
              <a:t>č</a:t>
            </a:r>
            <a:r>
              <a:rPr lang="cs-CZ" sz="2800" b="1" dirty="0" smtClean="0">
                <a:solidFill>
                  <a:prstClr val="white"/>
                </a:solidFill>
                <a:latin typeface="Arial" panose="020B0604020202020204"/>
              </a:rPr>
              <a:t>. </a:t>
            </a:r>
            <a:r>
              <a:rPr lang="cs-CZ" sz="2800" b="1" dirty="0" smtClean="0">
                <a:solidFill>
                  <a:prstClr val="white"/>
                </a:solidFill>
                <a:latin typeface="Arial" panose="020B0604020202020204"/>
                <a:hlinkClick r:id="rId2"/>
              </a:rPr>
              <a:t>02_20_080</a:t>
            </a:r>
            <a:r>
              <a:rPr lang="cs-CZ" sz="2800" b="1" dirty="0" smtClean="0">
                <a:solidFill>
                  <a:prstClr val="white"/>
                </a:solidFill>
                <a:latin typeface="Arial" panose="020B0604020202020204"/>
              </a:rPr>
              <a:t> a</a:t>
            </a:r>
            <a:r>
              <a:rPr lang="cs-CZ" dirty="0" smtClean="0"/>
              <a:t> </a:t>
            </a:r>
            <a:r>
              <a:rPr lang="cs-CZ" sz="2800" b="1" dirty="0">
                <a:solidFill>
                  <a:prstClr val="white"/>
                </a:solidFill>
                <a:latin typeface="Arial" panose="020B0604020202020204"/>
              </a:rPr>
              <a:t>č. </a:t>
            </a:r>
            <a:r>
              <a:rPr lang="cs-CZ" sz="2800" b="1" dirty="0" smtClean="0">
                <a:solidFill>
                  <a:prstClr val="white"/>
                </a:solidFill>
                <a:latin typeface="Arial" panose="020B0604020202020204"/>
                <a:hlinkClick r:id="rId3"/>
              </a:rPr>
              <a:t>02_20_081</a:t>
            </a:r>
            <a:endParaRPr lang="cs-CZ" sz="2800" b="1" dirty="0">
              <a:solidFill>
                <a:prstClr val="white"/>
              </a:solidFill>
              <a:latin typeface="Arial" panose="020B0604020202020204"/>
            </a:endParaRPr>
          </a:p>
          <a:p>
            <a:endParaRPr lang="cs-CZ" sz="2800" b="1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651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8"/>
          <p:cNvSpPr>
            <a:spLocks noGrp="1"/>
          </p:cNvSpPr>
          <p:nvPr>
            <p:ph type="ctrTitle"/>
          </p:nvPr>
        </p:nvSpPr>
        <p:spPr>
          <a:xfrm>
            <a:off x="542260" y="321391"/>
            <a:ext cx="7014877" cy="550479"/>
          </a:xfrm>
        </p:spPr>
        <p:txBody>
          <a:bodyPr/>
          <a:lstStyle/>
          <a:p>
            <a:r>
              <a:rPr lang="cs-CZ" dirty="0" smtClean="0"/>
              <a:t>Mimořádná opatření v šablonách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18977" y="988828"/>
            <a:ext cx="6124354" cy="5454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b="1" dirty="0" smtClean="0"/>
              <a:t>Sdělení k realizaci šablon </a:t>
            </a:r>
            <a:r>
              <a:rPr lang="cs-CZ" sz="2200" dirty="0" smtClean="0">
                <a:hlinkClick r:id="rId2"/>
              </a:rPr>
              <a:t>https://opvvv.msmt.cz/aktualita/sdeleni-k-realizaci-sablon.htm</a:t>
            </a:r>
            <a:r>
              <a:rPr lang="cs-CZ" sz="2200" dirty="0" smtClean="0"/>
              <a:t>, aktualizace 4. 11. 2021</a:t>
            </a:r>
          </a:p>
          <a:p>
            <a:r>
              <a:rPr lang="cs-CZ" sz="2200" dirty="0" smtClean="0"/>
              <a:t>Dokument </a:t>
            </a:r>
            <a:r>
              <a:rPr lang="cs-CZ" sz="2200" b="1" dirty="0"/>
              <a:t>Realizace šablon distanční </a:t>
            </a:r>
            <a:r>
              <a:rPr lang="cs-CZ" sz="2200" b="1" dirty="0" smtClean="0"/>
              <a:t>formou </a:t>
            </a:r>
            <a:r>
              <a:rPr lang="cs-CZ" sz="2200" dirty="0" smtClean="0"/>
              <a:t>ze dne 18.02.2021</a:t>
            </a:r>
          </a:p>
          <a:p>
            <a:r>
              <a:rPr lang="cs-CZ" sz="2200" dirty="0">
                <a:hlinkClick r:id="rId3"/>
              </a:rPr>
              <a:t>https://</a:t>
            </a:r>
            <a:r>
              <a:rPr lang="cs-CZ" sz="2200" dirty="0" smtClean="0">
                <a:hlinkClick r:id="rId3"/>
              </a:rPr>
              <a:t>opvvv.msmt.cz/download/file5640.pdf</a:t>
            </a:r>
            <a:endParaRPr lang="cs-CZ" sz="2200" dirty="0" smtClean="0"/>
          </a:p>
          <a:p>
            <a:r>
              <a:rPr lang="cs-CZ" sz="2200" dirty="0" smtClean="0"/>
              <a:t>Pokud povolena distanční forma, tak platí, že pouze online </a:t>
            </a:r>
            <a:r>
              <a:rPr lang="cs-CZ" sz="2200" b="1" dirty="0" smtClean="0"/>
              <a:t>synchronní formou</a:t>
            </a:r>
            <a:r>
              <a:rPr lang="cs-CZ" sz="2200" dirty="0" smtClean="0"/>
              <a:t>: </a:t>
            </a:r>
          </a:p>
          <a:p>
            <a:pPr marL="457200" indent="-457200">
              <a:buAutoNum type="arabicParenR"/>
            </a:pPr>
            <a:r>
              <a:rPr lang="cs-CZ" sz="2200" dirty="0" err="1" smtClean="0"/>
              <a:t>PrtSc</a:t>
            </a:r>
            <a:r>
              <a:rPr lang="cs-CZ" sz="2200" dirty="0" smtClean="0"/>
              <a:t> </a:t>
            </a:r>
            <a:r>
              <a:rPr lang="cs-CZ" sz="2200" dirty="0"/>
              <a:t>(datum konání akce/Datum pořízení </a:t>
            </a:r>
            <a:r>
              <a:rPr lang="cs-CZ" sz="2200" dirty="0" err="1"/>
              <a:t>Print</a:t>
            </a:r>
            <a:r>
              <a:rPr lang="cs-CZ" sz="2200" dirty="0"/>
              <a:t> </a:t>
            </a:r>
            <a:r>
              <a:rPr lang="cs-CZ" sz="2200" dirty="0" err="1"/>
              <a:t>Screenu</a:t>
            </a:r>
            <a:r>
              <a:rPr lang="cs-CZ" sz="2200" dirty="0"/>
              <a:t> + Počet přihlášených </a:t>
            </a:r>
            <a:r>
              <a:rPr lang="cs-CZ" sz="2200" dirty="0" smtClean="0"/>
              <a:t>účastníků)</a:t>
            </a:r>
          </a:p>
          <a:p>
            <a:pPr marL="457200" indent="-457200">
              <a:buAutoNum type="arabicParenR"/>
            </a:pPr>
            <a:r>
              <a:rPr lang="cs-CZ" sz="2200" dirty="0" smtClean="0"/>
              <a:t>Anebo výpis dat vygenerovaný z komunikační platformy</a:t>
            </a:r>
          </a:p>
          <a:p>
            <a:r>
              <a:rPr lang="cs-CZ" sz="2200" dirty="0" smtClean="0"/>
              <a:t>Za každý výstup (př. Doučování) pouze jeden doklad.</a:t>
            </a:r>
            <a:endParaRPr lang="cs-CZ" sz="22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938055" y="1325880"/>
            <a:ext cx="3912782" cy="4224528"/>
          </a:xfrm>
          <a:prstGeom prst="rect">
            <a:avLst/>
          </a:prstGeom>
          <a:ln w="53975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200" b="1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31900" y="1729984"/>
            <a:ext cx="33250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Veškerá mimořádná opatření vztahující se k danému území, škole nebo její části je škola</a:t>
            </a:r>
          </a:p>
          <a:p>
            <a:r>
              <a:rPr lang="cs-CZ" dirty="0">
                <a:solidFill>
                  <a:schemeClr val="bg1"/>
                </a:solidFill>
              </a:rPr>
              <a:t>povinna </a:t>
            </a:r>
            <a:r>
              <a:rPr lang="cs-CZ" b="1" dirty="0">
                <a:solidFill>
                  <a:schemeClr val="bg1"/>
                </a:solidFill>
              </a:rPr>
              <a:t>řádně doložit pro kontrolu na místě </a:t>
            </a:r>
            <a:r>
              <a:rPr lang="cs-CZ" dirty="0">
                <a:solidFill>
                  <a:schemeClr val="bg1"/>
                </a:solidFill>
              </a:rPr>
              <a:t>tak, aby bylo zřejmé, že se skutečně vztahují k danému území a/nebo škole, a po jakou dobu. ŘO si případně může vyžádat dokument</a:t>
            </a:r>
          </a:p>
          <a:p>
            <a:r>
              <a:rPr lang="cs-CZ" dirty="0">
                <a:solidFill>
                  <a:schemeClr val="bg1"/>
                </a:solidFill>
              </a:rPr>
              <a:t>potvrzující mimořádná opatření pro kontrolu </a:t>
            </a:r>
            <a:r>
              <a:rPr lang="cs-CZ" dirty="0" err="1">
                <a:solidFill>
                  <a:schemeClr val="bg1"/>
                </a:solidFill>
              </a:rPr>
              <a:t>ZoR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7212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8"/>
          <p:cNvSpPr>
            <a:spLocks noGrp="1"/>
          </p:cNvSpPr>
          <p:nvPr>
            <p:ph type="ctrTitle"/>
          </p:nvPr>
        </p:nvSpPr>
        <p:spPr>
          <a:xfrm>
            <a:off x="542260" y="321391"/>
            <a:ext cx="7014877" cy="550479"/>
          </a:xfrm>
        </p:spPr>
        <p:txBody>
          <a:bodyPr/>
          <a:lstStyle/>
          <a:p>
            <a:r>
              <a:rPr lang="cs-CZ" dirty="0" smtClean="0"/>
              <a:t>Mimořádná opatření v šablonách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18977" y="988828"/>
            <a:ext cx="6124354" cy="5454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23284" y="988829"/>
            <a:ext cx="7070651" cy="5454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/>
              <a:t>Reporty o činnosti </a:t>
            </a:r>
            <a:r>
              <a:rPr lang="cs-CZ" sz="2400" dirty="0"/>
              <a:t>– nedostatečně popsána činnost v době uzavření školy/karantény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práce z </a:t>
            </a:r>
            <a:r>
              <a:rPr lang="cs-CZ" sz="2400" dirty="0" smtClean="0"/>
              <a:t>domova či ve škole, </a:t>
            </a:r>
            <a:r>
              <a:rPr lang="cs-CZ" sz="2400" dirty="0"/>
              <a:t>nemoc/OČR, neplacené volno</a:t>
            </a:r>
          </a:p>
          <a:p>
            <a:r>
              <a:rPr lang="cs-CZ" sz="2400" b="1" dirty="0" err="1"/>
              <a:t>Printscreeny</a:t>
            </a:r>
            <a:r>
              <a:rPr lang="cs-CZ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dokládání pro kontrolu na místě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uchování pro kontrolu na místě v archivu</a:t>
            </a:r>
          </a:p>
          <a:p>
            <a:r>
              <a:rPr lang="cs-CZ" sz="2400" b="1" dirty="0"/>
              <a:t>Tandemy</a:t>
            </a:r>
            <a:r>
              <a:rPr lang="cs-CZ" sz="2400" dirty="0"/>
              <a:t> – hybridní výuka ano</a:t>
            </a:r>
          </a:p>
          <a:p>
            <a:r>
              <a:rPr lang="cs-CZ" sz="2400" b="1" dirty="0"/>
              <a:t>ICT</a:t>
            </a:r>
            <a:r>
              <a:rPr lang="cs-CZ" sz="2400" dirty="0"/>
              <a:t> – nahrazování hodin, zapůjčení zařízení, uvádět distanční hodiny</a:t>
            </a:r>
          </a:p>
          <a:p>
            <a:r>
              <a:rPr lang="cs-CZ" sz="2400" b="1" dirty="0"/>
              <a:t>Doučování</a:t>
            </a:r>
            <a:r>
              <a:rPr lang="cs-CZ" sz="2400" dirty="0"/>
              <a:t> – individuální konzultace, nahrazování hodin, třídní knihy – uvádět online hodiny</a:t>
            </a:r>
          </a:p>
          <a:p>
            <a:r>
              <a:rPr lang="cs-CZ" sz="2400" b="1" dirty="0"/>
              <a:t>Kluby </a:t>
            </a:r>
            <a:r>
              <a:rPr lang="cs-CZ" sz="2400" dirty="0"/>
              <a:t>– třídní knihy - uvádět online </a:t>
            </a:r>
            <a:r>
              <a:rPr lang="cs-CZ" sz="2400" dirty="0" smtClean="0"/>
              <a:t>hodiny</a:t>
            </a:r>
            <a:endParaRPr lang="cs-CZ" dirty="0" smtClean="0"/>
          </a:p>
          <a:p>
            <a:pPr algn="just"/>
            <a:endParaRPr lang="cs-CZ" dirty="0"/>
          </a:p>
        </p:txBody>
      </p:sp>
      <p:sp>
        <p:nvSpPr>
          <p:cNvPr id="8" name="Nadpis 8"/>
          <p:cNvSpPr txBox="1">
            <a:spLocks/>
          </p:cNvSpPr>
          <p:nvPr/>
        </p:nvSpPr>
        <p:spPr>
          <a:xfrm>
            <a:off x="8059479" y="1951716"/>
            <a:ext cx="3839286" cy="22694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Mimořádná opatření mají vliv na mnohé výstupy jednotlivých šablon.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49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8"/>
          <p:cNvSpPr>
            <a:spLocks noGrp="1"/>
          </p:cNvSpPr>
          <p:nvPr>
            <p:ph type="ctrTitle"/>
          </p:nvPr>
        </p:nvSpPr>
        <p:spPr>
          <a:xfrm>
            <a:off x="542260" y="321391"/>
            <a:ext cx="7014877" cy="550479"/>
          </a:xfrm>
        </p:spPr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18977" y="988828"/>
            <a:ext cx="6124354" cy="5454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23284" y="435935"/>
            <a:ext cx="7070651" cy="6007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cs-CZ" sz="2400" b="1" dirty="0"/>
              <a:t>Výstupy doložené do </a:t>
            </a:r>
            <a:r>
              <a:rPr lang="cs-CZ" sz="2400" b="1" dirty="0" err="1"/>
              <a:t>ZoR</a:t>
            </a:r>
            <a:r>
              <a:rPr lang="cs-CZ" sz="2400" b="1" dirty="0"/>
              <a:t>/</a:t>
            </a:r>
            <a:r>
              <a:rPr lang="cs-CZ" sz="2400" b="1" dirty="0" err="1"/>
              <a:t>ZZoR</a:t>
            </a:r>
            <a:endParaRPr lang="cs-CZ" sz="2400" b="1" dirty="0"/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cs-CZ" sz="2400" b="1" dirty="0"/>
              <a:t>Kariérový poradce </a:t>
            </a:r>
            <a:r>
              <a:rPr lang="cs-CZ" sz="2400" dirty="0"/>
              <a:t>– chybí dvě individuální setkání s žáky a popř. další činnosti v měsíci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cs-CZ" sz="2400" b="1" dirty="0"/>
              <a:t>ICT</a:t>
            </a:r>
            <a:r>
              <a:rPr lang="cs-CZ" sz="2400" dirty="0"/>
              <a:t> – chybí hodina s odborníkem, není doložen dodací list/inventurní soupis (první hodina až po dat. přijetí do majetku)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cs-CZ" sz="2400" b="1" dirty="0"/>
              <a:t>TK doučování a klubů </a:t>
            </a:r>
            <a:r>
              <a:rPr lang="cs-CZ" sz="2400" dirty="0"/>
              <a:t>– chybí čas konání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cs-CZ" sz="2400" b="1" dirty="0"/>
              <a:t>Projektové dny </a:t>
            </a:r>
            <a:r>
              <a:rPr lang="cs-CZ" sz="2400" dirty="0"/>
              <a:t>– příprava PP s odborníkem, role odborníka </a:t>
            </a:r>
            <a:r>
              <a:rPr lang="cs-CZ" sz="2400" dirty="0" smtClean="0"/>
              <a:t> - </a:t>
            </a:r>
            <a:r>
              <a:rPr lang="cs-CZ" sz="1200" u="sng" dirty="0" smtClean="0"/>
              <a:t>doporučení dodržet následující osnovu popisu</a:t>
            </a:r>
            <a:r>
              <a:rPr lang="cs-CZ" sz="1200" dirty="0" smtClean="0"/>
              <a:t>: průběh přípravy PD, realizace a popis využitých metod, role odborníka, jeho zapojení a přínos pro výuku, reflexe využitých metod</a:t>
            </a:r>
            <a:endParaRPr lang="cs-CZ" sz="1200" dirty="0"/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cs-CZ" sz="2400" b="1" dirty="0"/>
              <a:t>Nerealizování povinné šablony </a:t>
            </a:r>
            <a:r>
              <a:rPr lang="cs-CZ" sz="2400" dirty="0"/>
              <a:t>– vratka finančních prostředků bez postihu </a:t>
            </a:r>
            <a:endParaRPr lang="cs-CZ" dirty="0" smtClean="0"/>
          </a:p>
          <a:p>
            <a:pPr algn="just"/>
            <a:endParaRPr lang="cs-CZ" dirty="0"/>
          </a:p>
        </p:txBody>
      </p:sp>
      <p:sp>
        <p:nvSpPr>
          <p:cNvPr id="8" name="Nadpis 8"/>
          <p:cNvSpPr txBox="1">
            <a:spLocks/>
          </p:cNvSpPr>
          <p:nvPr/>
        </p:nvSpPr>
        <p:spPr>
          <a:xfrm>
            <a:off x="7804298" y="1951716"/>
            <a:ext cx="4094467" cy="22694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Nejčastější chyby 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v </a:t>
            </a:r>
            <a:r>
              <a:rPr lang="cs-CZ" dirty="0">
                <a:solidFill>
                  <a:schemeClr val="bg1"/>
                </a:solidFill>
              </a:rPr>
              <a:t>závěrečných zprávách o realizaci – šablony II</a:t>
            </a:r>
          </a:p>
        </p:txBody>
      </p:sp>
    </p:spTree>
    <p:extLst>
      <p:ext uri="{BB962C8B-B14F-4D97-AF65-F5344CB8AC3E}">
        <p14:creationId xmlns:p14="http://schemas.microsoft.com/office/powerpoint/2010/main" val="457026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dnadpis 12"/>
          <p:cNvSpPr>
            <a:spLocks noGrp="1"/>
          </p:cNvSpPr>
          <p:nvPr>
            <p:ph type="subTitle" idx="10"/>
          </p:nvPr>
        </p:nvSpPr>
        <p:spPr>
          <a:xfrm>
            <a:off x="1524000" y="1844843"/>
            <a:ext cx="9656618" cy="401053"/>
          </a:xfrm>
        </p:spPr>
        <p:txBody>
          <a:bodyPr/>
          <a:lstStyle/>
          <a:p>
            <a:pPr algn="l"/>
            <a:endParaRPr lang="cs-CZ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400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400" b="0" dirty="0"/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 smtClean="0"/>
              <a:t>02</a:t>
            </a:r>
            <a:endParaRPr lang="cs-CZ" sz="80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430886" y="1995055"/>
            <a:ext cx="10290059" cy="2092035"/>
          </a:xfrm>
        </p:spPr>
        <p:txBody>
          <a:bodyPr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Dotazník je dostupný na: https://</a:t>
            </a:r>
            <a:r>
              <a:rPr lang="cs-CZ" sz="2400" dirty="0" smtClean="0"/>
              <a:t>sberdat.uiv.cz/login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Pro </a:t>
            </a:r>
            <a:r>
              <a:rPr lang="cs-CZ" sz="2400" dirty="0"/>
              <a:t>každou součást samostatný dotazník (MŠ zvlášť, ZŠ </a:t>
            </a:r>
            <a:r>
              <a:rPr lang="cs-CZ" sz="2400" dirty="0" smtClean="0"/>
              <a:t>zvlášť)</a:t>
            </a:r>
            <a:endParaRPr lang="cs-CZ" sz="2400" dirty="0"/>
          </a:p>
        </p:txBody>
      </p:sp>
      <p:sp>
        <p:nvSpPr>
          <p:cNvPr id="9" name="Zástupný symbol pro text 2"/>
          <p:cNvSpPr txBox="1">
            <a:spLocks/>
          </p:cNvSpPr>
          <p:nvPr/>
        </p:nvSpPr>
        <p:spPr>
          <a:xfrm>
            <a:off x="1430886" y="3100137"/>
            <a:ext cx="10196945" cy="1195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194400" rtl="0" eaLnBrk="1" latinLnBrk="0" hangingPunct="1">
              <a:lnSpc>
                <a:spcPct val="1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Dotazník nejpozději vyplnit do termínu pro odevzdání </a:t>
            </a:r>
            <a:r>
              <a:rPr lang="cs-CZ" sz="2400" dirty="0" err="1" smtClean="0"/>
              <a:t>ZZoR</a:t>
            </a:r>
            <a:endParaRPr lang="cs-CZ" sz="2400" dirty="0" smtClean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Po vyplnění zkontrolovat, zda došlo ke zlepšení min. o 0,01!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u="sng" dirty="0"/>
              <a:t>Po </a:t>
            </a:r>
            <a:r>
              <a:rPr lang="cs-CZ" sz="2400" b="1" u="sng" dirty="0" smtClean="0"/>
              <a:t>kliknutí na „Finalizovat šetření“ dotazník </a:t>
            </a:r>
            <a:r>
              <a:rPr lang="cs-CZ" sz="2400" b="1" u="sng" dirty="0"/>
              <a:t>nelze editovat!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10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a) Dotazníkové šetření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2"/>
          <a:srcRect t="11487"/>
          <a:stretch/>
        </p:blipFill>
        <p:spPr>
          <a:xfrm>
            <a:off x="1430886" y="4817005"/>
            <a:ext cx="9669347" cy="1790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6377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 smtClean="0"/>
              <a:t>02</a:t>
            </a:r>
            <a:endParaRPr lang="cs-CZ" sz="80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524000" y="2518609"/>
            <a:ext cx="10196945" cy="1812759"/>
          </a:xfrm>
        </p:spPr>
        <p:txBody>
          <a:bodyPr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Pro vykázání cílové hodnoty 1 (v případě MŠ nebo ZŠ) nebo 2 (v případě MŠ + ZŠ) stačí minimální zlepšení.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u="sng" dirty="0" smtClean="0"/>
              <a:t>Při vyplňování vycházet z výsledků dotazníku, který byl vyplňován k žádosti (v prostředí je původní dotazník vidět).</a:t>
            </a:r>
          </a:p>
          <a:p>
            <a:pPr algn="l">
              <a:lnSpc>
                <a:spcPct val="100000"/>
              </a:lnSpc>
            </a:pPr>
            <a:endParaRPr lang="cs-CZ" sz="2400" u="sng" dirty="0" smtClean="0"/>
          </a:p>
        </p:txBody>
      </p:sp>
      <p:sp>
        <p:nvSpPr>
          <p:cNvPr id="10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a) Dotazníkové šetření</a:t>
            </a:r>
            <a:endParaRPr lang="cs-CZ" dirty="0"/>
          </a:p>
        </p:txBody>
      </p:sp>
      <p:sp>
        <p:nvSpPr>
          <p:cNvPr id="5" name="Podnadpis 12"/>
          <p:cNvSpPr>
            <a:spLocks noGrp="1"/>
          </p:cNvSpPr>
          <p:nvPr>
            <p:ph type="subTitle" idx="10"/>
          </p:nvPr>
        </p:nvSpPr>
        <p:spPr>
          <a:xfrm>
            <a:off x="1523999" y="1764632"/>
            <a:ext cx="10196945" cy="753977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cs-CZ" sz="2400" dirty="0" smtClean="0"/>
              <a:t>Indikátor 5 10 10 Počet organizací, ve kterých se zvýšila kvalita výchovy a vzdělávání a </a:t>
            </a:r>
            <a:r>
              <a:rPr lang="cs-CZ" sz="2400" dirty="0" err="1" smtClean="0"/>
              <a:t>proinkluzivnost</a:t>
            </a:r>
            <a:r>
              <a:rPr lang="cs-CZ" sz="2400" dirty="0" smtClean="0"/>
              <a:t>: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901" y="4802423"/>
            <a:ext cx="8297135" cy="134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43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 smtClean="0"/>
              <a:t>02</a:t>
            </a:r>
            <a:endParaRPr lang="cs-CZ" sz="80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524000" y="1960122"/>
            <a:ext cx="10196945" cy="474547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cs-CZ" sz="2000" dirty="0"/>
              <a:t>Pro vykázání indikátoru 6 00 00 je nutné pracovat v systému IS ESF 2014+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POZOR - V systému se vykazují </a:t>
            </a:r>
            <a:r>
              <a:rPr lang="cs-CZ" sz="2000" dirty="0" smtClean="0"/>
              <a:t>převážně </a:t>
            </a:r>
            <a:r>
              <a:rPr lang="cs-CZ" sz="2000" b="1" dirty="0" smtClean="0"/>
              <a:t>pedagogové</a:t>
            </a:r>
            <a:r>
              <a:rPr lang="cs-CZ" sz="2000" b="1" dirty="0"/>
              <a:t>, kteří se </a:t>
            </a:r>
            <a:r>
              <a:rPr lang="cs-CZ" sz="2000" b="1" dirty="0" smtClean="0"/>
              <a:t>vzdělávají a splní </a:t>
            </a:r>
            <a:r>
              <a:rPr lang="cs-CZ" sz="2000" b="1" dirty="0"/>
              <a:t>bagatelní </a:t>
            </a:r>
            <a:r>
              <a:rPr lang="cs-CZ" sz="2000" b="1" dirty="0" smtClean="0"/>
              <a:t>podporu – 24 hod a více</a:t>
            </a:r>
            <a:r>
              <a:rPr lang="cs-CZ" sz="2000" dirty="0" smtClean="0"/>
              <a:t> </a:t>
            </a:r>
            <a:r>
              <a:rPr lang="cs-CZ" sz="2000" dirty="0"/>
              <a:t>(statistika)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Registrační údaje do systému </a:t>
            </a:r>
            <a:r>
              <a:rPr lang="cs-CZ" sz="2000" b="1" dirty="0"/>
              <a:t>IS ESF 2014+ </a:t>
            </a:r>
            <a:r>
              <a:rPr lang="cs-CZ" sz="2000" dirty="0"/>
              <a:t>obdrží škola po vydání Rozhodnutí – datovou schránkou nebo depeší. Příjemce/Zástupce příjemce se registrují do systému pouze jednou.</a:t>
            </a:r>
          </a:p>
          <a:p>
            <a:pPr algn="l">
              <a:lnSpc>
                <a:spcPct val="100000"/>
              </a:lnSpc>
            </a:pPr>
            <a:r>
              <a:rPr lang="cs-CZ" sz="2000" dirty="0"/>
              <a:t>Ztotožnění osoby v ROB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pokud nejde ztotožnit osobu v ROB, škola interní depeší požádá projektového </a:t>
            </a:r>
            <a:r>
              <a:rPr lang="cs-CZ" sz="2000" dirty="0" err="1"/>
              <a:t>admin</a:t>
            </a:r>
            <a:r>
              <a:rPr lang="cs-CZ" sz="2000" dirty="0"/>
              <a:t>.   MŠMT o možnost potvrdit identitu pedagoga mimo ROB (</a:t>
            </a:r>
            <a:r>
              <a:rPr lang="cs-CZ" sz="2000" b="1" dirty="0"/>
              <a:t>čestným prohlášením škola potvrdí, že danou osobu zaměstnává</a:t>
            </a:r>
            <a:r>
              <a:rPr lang="cs-CZ" sz="2000" dirty="0"/>
              <a:t>).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Vyplňuje se </a:t>
            </a:r>
            <a:r>
              <a:rPr lang="cs-CZ" sz="2000" b="1" dirty="0"/>
              <a:t>Karta účastníka OP VVV </a:t>
            </a:r>
            <a:r>
              <a:rPr lang="cs-CZ" sz="2000" dirty="0"/>
              <a:t>(identifikační údaje podpořené osoby), kterou příjemce uchovává podepsanou účastníkem pro případnou kontrolu na místě (do </a:t>
            </a:r>
            <a:r>
              <a:rPr lang="cs-CZ" sz="2000" dirty="0" err="1"/>
              <a:t>ZoR</a:t>
            </a:r>
            <a:r>
              <a:rPr lang="cs-CZ" sz="2000" dirty="0"/>
              <a:t> se nedokladuje).</a:t>
            </a:r>
          </a:p>
          <a:p>
            <a:pPr algn="l">
              <a:lnSpc>
                <a:spcPct val="100000"/>
              </a:lnSpc>
            </a:pPr>
            <a:endParaRPr lang="cs-CZ" sz="2400" dirty="0" smtClean="0"/>
          </a:p>
        </p:txBody>
      </p:sp>
      <p:sp>
        <p:nvSpPr>
          <p:cNvPr id="10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b</a:t>
            </a:r>
            <a:r>
              <a:rPr lang="cs-CZ" dirty="0" smtClean="0"/>
              <a:t>) IS ESF 2014+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6183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7"/>
          <p:cNvPicPr>
            <a:picLocks/>
          </p:cNvPicPr>
          <p:nvPr/>
        </p:nvPicPr>
        <p:blipFill rotWithShape="1">
          <a:blip r:embed="rId2"/>
          <a:srcRect l="9062" t="33672" r="50851" b="36715"/>
          <a:stretch/>
        </p:blipFill>
        <p:spPr bwMode="auto">
          <a:xfrm>
            <a:off x="0" y="2213810"/>
            <a:ext cx="11983452" cy="42190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Nadpis 8"/>
          <p:cNvSpPr>
            <a:spLocks noGrp="1"/>
          </p:cNvSpPr>
          <p:nvPr>
            <p:ph type="ctrTitle"/>
          </p:nvPr>
        </p:nvSpPr>
        <p:spPr>
          <a:xfrm>
            <a:off x="4765810" y="321391"/>
            <a:ext cx="2791327" cy="802303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IS ESF 2014+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5743074" y="2213810"/>
            <a:ext cx="1155031" cy="7539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4507831" y="2213809"/>
            <a:ext cx="946485" cy="7539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784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1440" y="310896"/>
            <a:ext cx="12035889" cy="6466001"/>
            <a:chOff x="107303590" y="108859057"/>
            <a:chExt cx="5761219" cy="265808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03590" y="108859057"/>
              <a:ext cx="5761219" cy="2658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08364328" y="109976421"/>
              <a:ext cx="317133" cy="195565"/>
            </a:xfrm>
            <a:prstGeom prst="rect">
              <a:avLst/>
            </a:prstGeom>
            <a:solidFill>
              <a:srgbClr val="5B9BD5"/>
            </a:solidFill>
            <a:ln w="31750" algn="ctr">
              <a:solidFill>
                <a:srgbClr val="5B9BD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08372917" y="110857126"/>
              <a:ext cx="317133" cy="195565"/>
            </a:xfrm>
            <a:prstGeom prst="rect">
              <a:avLst/>
            </a:prstGeom>
            <a:solidFill>
              <a:srgbClr val="5B9BD5"/>
            </a:solidFill>
            <a:ln w="31750" algn="ctr">
              <a:solidFill>
                <a:srgbClr val="5B9BD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11219846" y="110823429"/>
              <a:ext cx="771690" cy="109676"/>
            </a:xfrm>
            <a:prstGeom prst="rect">
              <a:avLst/>
            </a:prstGeom>
            <a:solidFill>
              <a:srgbClr val="5B9BD5"/>
            </a:solidFill>
            <a:ln w="31750" algn="ctr">
              <a:solidFill>
                <a:srgbClr val="5B9BD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2" name="Ovál 11"/>
          <p:cNvSpPr/>
          <p:nvPr/>
        </p:nvSpPr>
        <p:spPr>
          <a:xfrm>
            <a:off x="777241" y="5721627"/>
            <a:ext cx="1461770" cy="458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8"/>
          <p:cNvSpPr>
            <a:spLocks noGrp="1"/>
          </p:cNvSpPr>
          <p:nvPr>
            <p:ph type="ctrTitle"/>
          </p:nvPr>
        </p:nvSpPr>
        <p:spPr>
          <a:xfrm>
            <a:off x="4957240" y="101641"/>
            <a:ext cx="2903620" cy="753980"/>
          </a:xfrm>
        </p:spPr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ESF 2014+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7318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4"/>
          <p:cNvPicPr>
            <a:picLocks/>
          </p:cNvPicPr>
          <p:nvPr/>
        </p:nvPicPr>
        <p:blipFill rotWithShape="1">
          <a:blip r:embed="rId2"/>
          <a:srcRect l="314" t="5222" r="51058" b="35752"/>
          <a:stretch/>
        </p:blipFill>
        <p:spPr bwMode="auto">
          <a:xfrm>
            <a:off x="73152" y="292608"/>
            <a:ext cx="12006072" cy="6501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Nadpis 8"/>
          <p:cNvSpPr>
            <a:spLocks noGrp="1"/>
          </p:cNvSpPr>
          <p:nvPr>
            <p:ph type="ctrTitle"/>
          </p:nvPr>
        </p:nvSpPr>
        <p:spPr>
          <a:xfrm>
            <a:off x="4669055" y="138085"/>
            <a:ext cx="2903620" cy="753980"/>
          </a:xfrm>
        </p:spPr>
        <p:txBody>
          <a:bodyPr/>
          <a:lstStyle/>
          <a:p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IS ESF 2014+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0556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8"/>
          <p:cNvSpPr>
            <a:spLocks noGrp="1"/>
          </p:cNvSpPr>
          <p:nvPr>
            <p:ph type="ctrTitle"/>
          </p:nvPr>
        </p:nvSpPr>
        <p:spPr>
          <a:xfrm>
            <a:off x="4673776" y="147361"/>
            <a:ext cx="2903620" cy="753980"/>
          </a:xfrm>
        </p:spPr>
        <p:txBody>
          <a:bodyPr/>
          <a:lstStyle/>
          <a:p>
            <a:r>
              <a:rPr lang="cs-CZ" dirty="0" smtClean="0"/>
              <a:t> 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IS ESF 2014+</a:t>
            </a:r>
            <a:endParaRPr lang="cs-CZ" dirty="0"/>
          </a:p>
        </p:txBody>
      </p:sp>
      <p:pic>
        <p:nvPicPr>
          <p:cNvPr id="4" name="Zástupný symbol pro obsah 4"/>
          <p:cNvPicPr>
            <a:picLocks/>
          </p:cNvPicPr>
          <p:nvPr/>
        </p:nvPicPr>
        <p:blipFill rotWithShape="1">
          <a:blip r:embed="rId2"/>
          <a:srcRect l="9048" t="2027" r="50627" b="66760"/>
          <a:stretch/>
        </p:blipFill>
        <p:spPr bwMode="auto">
          <a:xfrm>
            <a:off x="109728" y="2468880"/>
            <a:ext cx="11973174" cy="40416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ál 4"/>
          <p:cNvSpPr/>
          <p:nvPr/>
        </p:nvSpPr>
        <p:spPr>
          <a:xfrm>
            <a:off x="3154679" y="3673371"/>
            <a:ext cx="1088137" cy="4505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09729" y="750283"/>
            <a:ext cx="7278624" cy="148085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cs-CZ" sz="2000" u="sng" dirty="0" smtClean="0">
                <a:solidFill>
                  <a:schemeClr val="tx1"/>
                </a:solidFill>
              </a:rPr>
              <a:t>Co řádek to jeden výstup: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DVPP – osvědčení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Jiné formy podpory (tandemová výuka, odborník do výuky, vzájemná spolupráce, CLIL do výuky, nové metody ve výuce) - záznam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7805997" y="402336"/>
            <a:ext cx="4146403" cy="138988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1600" dirty="0" smtClean="0"/>
              <a:t>Vše potřebné najdeme na výstupu: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600" dirty="0" smtClean="0"/>
              <a:t>Datum (od – do)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600" dirty="0" smtClean="0"/>
              <a:t>Specifikace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600" dirty="0" smtClean="0"/>
              <a:t>Počet hodin (U jiných forem vzdělávání pomáhá kalkulačka)</a:t>
            </a:r>
          </a:p>
        </p:txBody>
      </p:sp>
    </p:spTree>
    <p:extLst>
      <p:ext uri="{BB962C8B-B14F-4D97-AF65-F5344CB8AC3E}">
        <p14:creationId xmlns:p14="http://schemas.microsoft.com/office/powerpoint/2010/main" val="1844111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/>
          <p:cNvSpPr/>
          <p:nvPr/>
        </p:nvSpPr>
        <p:spPr>
          <a:xfrm>
            <a:off x="3331363" y="3193820"/>
            <a:ext cx="468485" cy="468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6462438" y="1295130"/>
            <a:ext cx="5465095" cy="902638"/>
          </a:xfrm>
        </p:spPr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half" idx="14"/>
          </p:nvPr>
        </p:nvSpPr>
        <p:spPr>
          <a:xfrm>
            <a:off x="3268611" y="3709817"/>
            <a:ext cx="1792487" cy="11067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 smtClean="0"/>
              <a:t>Rozdíly mezi zprávou o realizaci a závěrečnou zprávou</a:t>
            </a:r>
          </a:p>
          <a:p>
            <a:pPr marL="228600" indent="-228600">
              <a:lnSpc>
                <a:spcPct val="100000"/>
              </a:lnSpc>
              <a:buAutoNum type="alphaLcParenR"/>
            </a:pPr>
            <a:r>
              <a:rPr lang="cs-CZ" sz="1800" dirty="0" smtClean="0"/>
              <a:t> Dotazníkové šetření</a:t>
            </a:r>
          </a:p>
          <a:p>
            <a:pPr marL="228600" indent="-228600">
              <a:lnSpc>
                <a:spcPct val="100000"/>
              </a:lnSpc>
              <a:buAutoNum type="alphaLcParenR"/>
            </a:pPr>
            <a:r>
              <a:rPr lang="cs-CZ" sz="1800" dirty="0" smtClean="0"/>
              <a:t> IS ESF</a:t>
            </a:r>
          </a:p>
          <a:p>
            <a:pPr marL="228600" indent="-228600">
              <a:lnSpc>
                <a:spcPct val="100000"/>
              </a:lnSpc>
              <a:buAutoNum type="alphaLcParenR"/>
            </a:pPr>
            <a:r>
              <a:rPr lang="cs-CZ" sz="1800" dirty="0" smtClean="0"/>
              <a:t> Dokladování indikátorů</a:t>
            </a:r>
            <a:endParaRPr lang="cs-CZ" sz="1800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half" idx="16"/>
          </p:nvPr>
        </p:nvSpPr>
        <p:spPr>
          <a:xfrm>
            <a:off x="3268612" y="3107637"/>
            <a:ext cx="1693250" cy="5932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half" idx="17"/>
          </p:nvPr>
        </p:nvSpPr>
        <p:spPr>
          <a:xfrm>
            <a:off x="5154532" y="3709817"/>
            <a:ext cx="1693251" cy="11067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 smtClean="0"/>
              <a:t>Práce v ISKP 14+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half" idx="18"/>
          </p:nvPr>
        </p:nvSpPr>
        <p:spPr>
          <a:xfrm>
            <a:off x="5154533" y="3107637"/>
            <a:ext cx="1693250" cy="5932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03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half" idx="19"/>
          </p:nvPr>
        </p:nvSpPr>
        <p:spPr>
          <a:xfrm>
            <a:off x="1382689" y="3709817"/>
            <a:ext cx="1693251" cy="11067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 smtClean="0"/>
              <a:t>Základní parametry zprávy o realizaci</a:t>
            </a:r>
            <a:endParaRPr lang="cs-CZ" sz="1800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half" idx="20"/>
          </p:nvPr>
        </p:nvSpPr>
        <p:spPr>
          <a:xfrm>
            <a:off x="1382690" y="3107637"/>
            <a:ext cx="1693250" cy="5932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01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6910534" y="3154730"/>
            <a:ext cx="468485" cy="468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ástupný symbol pro text 11"/>
          <p:cNvSpPr txBox="1">
            <a:spLocks/>
          </p:cNvSpPr>
          <p:nvPr/>
        </p:nvSpPr>
        <p:spPr>
          <a:xfrm>
            <a:off x="6847782" y="3670727"/>
            <a:ext cx="1693251" cy="1106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1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800" dirty="0" smtClean="0"/>
              <a:t>Finanční </a:t>
            </a:r>
            <a:r>
              <a:rPr lang="cs-CZ" sz="1800" dirty="0" smtClean="0"/>
              <a:t>vypořádání</a:t>
            </a:r>
            <a:endParaRPr lang="cs-CZ" sz="1800" dirty="0"/>
          </a:p>
        </p:txBody>
      </p:sp>
      <p:sp>
        <p:nvSpPr>
          <p:cNvPr id="25" name="Zástupný symbol pro text 12"/>
          <p:cNvSpPr txBox="1">
            <a:spLocks/>
          </p:cNvSpPr>
          <p:nvPr/>
        </p:nvSpPr>
        <p:spPr>
          <a:xfrm>
            <a:off x="6847783" y="3068547"/>
            <a:ext cx="1693250" cy="593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194400" rtl="0" eaLnBrk="1" latinLnBrk="0" hangingPunct="1">
              <a:lnSpc>
                <a:spcPct val="120000"/>
              </a:lnSpc>
              <a:spcBef>
                <a:spcPts val="0"/>
              </a:spcBef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800" dirty="0" smtClean="0">
                <a:solidFill>
                  <a:schemeClr val="bg1"/>
                </a:solidFill>
              </a:rPr>
              <a:t>04</a:t>
            </a:r>
            <a:endParaRPr lang="cs-CZ" sz="1800" dirty="0">
              <a:solidFill>
                <a:schemeClr val="bg1"/>
              </a:solidFill>
            </a:endParaRPr>
          </a:p>
        </p:txBody>
      </p:sp>
      <p:sp>
        <p:nvSpPr>
          <p:cNvPr id="28" name="Zástupný symbol pro text 13"/>
          <p:cNvSpPr txBox="1">
            <a:spLocks/>
          </p:cNvSpPr>
          <p:nvPr/>
        </p:nvSpPr>
        <p:spPr>
          <a:xfrm>
            <a:off x="8541032" y="3670727"/>
            <a:ext cx="1693251" cy="1106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1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800" dirty="0" smtClean="0"/>
              <a:t>Archivace</a:t>
            </a:r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sp>
        <p:nvSpPr>
          <p:cNvPr id="29" name="Zástupný symbol pro text 14"/>
          <p:cNvSpPr txBox="1">
            <a:spLocks/>
          </p:cNvSpPr>
          <p:nvPr/>
        </p:nvSpPr>
        <p:spPr>
          <a:xfrm>
            <a:off x="8541033" y="3068547"/>
            <a:ext cx="1693250" cy="593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194400" rtl="0" eaLnBrk="1" latinLnBrk="0" hangingPunct="1">
              <a:lnSpc>
                <a:spcPct val="120000"/>
              </a:lnSpc>
              <a:spcBef>
                <a:spcPts val="0"/>
              </a:spcBef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800" dirty="0" smtClean="0"/>
              <a:t>05</a:t>
            </a:r>
            <a:endParaRPr lang="cs-CZ" sz="1800" dirty="0"/>
          </a:p>
        </p:txBody>
      </p:sp>
      <p:sp>
        <p:nvSpPr>
          <p:cNvPr id="30" name="Obdélník 29"/>
          <p:cNvSpPr/>
          <p:nvPr/>
        </p:nvSpPr>
        <p:spPr>
          <a:xfrm>
            <a:off x="10297034" y="3115640"/>
            <a:ext cx="468485" cy="468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Zástupný symbol pro text 11"/>
          <p:cNvSpPr txBox="1">
            <a:spLocks/>
          </p:cNvSpPr>
          <p:nvPr/>
        </p:nvSpPr>
        <p:spPr>
          <a:xfrm>
            <a:off x="10234282" y="3631637"/>
            <a:ext cx="1693251" cy="1106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1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800" dirty="0" smtClean="0"/>
              <a:t>Informace </a:t>
            </a:r>
          </a:p>
          <a:p>
            <a:pPr>
              <a:lnSpc>
                <a:spcPct val="100000"/>
              </a:lnSpc>
            </a:pPr>
            <a:r>
              <a:rPr lang="cs-CZ" sz="1800" dirty="0" smtClean="0"/>
              <a:t>OP JAK</a:t>
            </a:r>
            <a:endParaRPr lang="cs-CZ" sz="1800" dirty="0"/>
          </a:p>
        </p:txBody>
      </p:sp>
      <p:sp>
        <p:nvSpPr>
          <p:cNvPr id="32" name="Zástupný symbol pro text 12"/>
          <p:cNvSpPr txBox="1">
            <a:spLocks/>
          </p:cNvSpPr>
          <p:nvPr/>
        </p:nvSpPr>
        <p:spPr>
          <a:xfrm>
            <a:off x="10234283" y="3029457"/>
            <a:ext cx="1693250" cy="593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194400" rtl="0" eaLnBrk="1" latinLnBrk="0" hangingPunct="1">
              <a:lnSpc>
                <a:spcPct val="120000"/>
              </a:lnSpc>
              <a:spcBef>
                <a:spcPts val="0"/>
              </a:spcBef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800" dirty="0" smtClean="0">
                <a:solidFill>
                  <a:schemeClr val="bg1"/>
                </a:solidFill>
              </a:rPr>
              <a:t>06</a:t>
            </a:r>
            <a:endParaRPr lang="cs-CZ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53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8"/>
          <p:cNvSpPr>
            <a:spLocks noGrp="1"/>
          </p:cNvSpPr>
          <p:nvPr>
            <p:ph type="ctrTitle"/>
          </p:nvPr>
        </p:nvSpPr>
        <p:spPr>
          <a:xfrm>
            <a:off x="4673776" y="147361"/>
            <a:ext cx="2903620" cy="753980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IS ESF 2014+</a:t>
            </a:r>
            <a:endParaRPr lang="cs-CZ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09729" y="750283"/>
            <a:ext cx="7278624" cy="148085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cs-CZ" sz="2000" u="sng" dirty="0" smtClean="0">
                <a:solidFill>
                  <a:schemeClr val="tx1"/>
                </a:solidFill>
              </a:rPr>
              <a:t>Co řádek to jeden výstup: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DVPP – osvědčení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Jiné formy podpory (tandemová výuka, odborník do výuky, vzájemná spolupráce, CLIL do výuky, nové metody ve výuce) - záznam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7805997" y="402336"/>
            <a:ext cx="4146403" cy="138988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1600" dirty="0" smtClean="0"/>
              <a:t>Vše potřebné najdeme na výstupu: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600" dirty="0" smtClean="0"/>
              <a:t>Datum (od – do)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600" dirty="0" smtClean="0"/>
              <a:t>Specifikace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600" dirty="0" smtClean="0"/>
              <a:t>Počet hodin (U jiných forem vzdělávání pomáhá kalkulačka)</a:t>
            </a:r>
          </a:p>
        </p:txBody>
      </p:sp>
      <p:pic>
        <p:nvPicPr>
          <p:cNvPr id="11" name="Obrázek 10"/>
          <p:cNvPicPr/>
          <p:nvPr/>
        </p:nvPicPr>
        <p:blipFill rotWithShape="1">
          <a:blip r:embed="rId2"/>
          <a:srcRect l="25353" t="11758" r="30555" b="54340"/>
          <a:stretch/>
        </p:blipFill>
        <p:spPr bwMode="auto">
          <a:xfrm>
            <a:off x="994664" y="2523744"/>
            <a:ext cx="9118600" cy="4105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7936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8"/>
          <p:cNvSpPr>
            <a:spLocks noGrp="1"/>
          </p:cNvSpPr>
          <p:nvPr>
            <p:ph type="ctrTitle"/>
          </p:nvPr>
        </p:nvSpPr>
        <p:spPr>
          <a:xfrm>
            <a:off x="4701208" y="110785"/>
            <a:ext cx="2903620" cy="753980"/>
          </a:xfrm>
        </p:spPr>
        <p:txBody>
          <a:bodyPr/>
          <a:lstStyle/>
          <a:p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IS ESF 2014+</a:t>
            </a:r>
            <a:endParaRPr lang="cs-CZ" dirty="0"/>
          </a:p>
        </p:txBody>
      </p:sp>
      <p:pic>
        <p:nvPicPr>
          <p:cNvPr id="9" name="Zástupný symbol pro obsah 7"/>
          <p:cNvPicPr>
            <a:picLocks/>
          </p:cNvPicPr>
          <p:nvPr/>
        </p:nvPicPr>
        <p:blipFill rotWithShape="1">
          <a:blip r:embed="rId2"/>
          <a:srcRect l="9062" t="33672" r="50851" b="36715"/>
          <a:stretch/>
        </p:blipFill>
        <p:spPr bwMode="auto">
          <a:xfrm>
            <a:off x="0" y="1316736"/>
            <a:ext cx="12088368" cy="384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vál 11"/>
          <p:cNvSpPr/>
          <p:nvPr/>
        </p:nvSpPr>
        <p:spPr>
          <a:xfrm>
            <a:off x="2715768" y="3218688"/>
            <a:ext cx="2999231" cy="6766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581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4"/>
          <p:cNvPicPr>
            <a:picLocks/>
          </p:cNvPicPr>
          <p:nvPr/>
        </p:nvPicPr>
        <p:blipFill rotWithShape="1">
          <a:blip r:embed="rId2"/>
          <a:srcRect l="8893" t="19526" r="51059" b="36563"/>
          <a:stretch/>
        </p:blipFill>
        <p:spPr bwMode="auto">
          <a:xfrm>
            <a:off x="148857" y="510368"/>
            <a:ext cx="11844670" cy="62366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vál 11"/>
          <p:cNvSpPr/>
          <p:nvPr/>
        </p:nvSpPr>
        <p:spPr>
          <a:xfrm>
            <a:off x="9292985" y="2562448"/>
            <a:ext cx="2572950" cy="6060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8"/>
          <p:cNvSpPr>
            <a:spLocks noGrp="1"/>
          </p:cNvSpPr>
          <p:nvPr>
            <p:ph type="ctrTitle"/>
          </p:nvPr>
        </p:nvSpPr>
        <p:spPr>
          <a:xfrm>
            <a:off x="4710352" y="110785"/>
            <a:ext cx="2903620" cy="753980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IS ESF 2014+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4778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sz="1600" dirty="0" smtClean="0"/>
              <a:t>Chybí datum výstupu z projektu</a:t>
            </a:r>
          </a:p>
          <a:p>
            <a:pPr marL="171450" indent="-171450">
              <a:buFontTx/>
              <a:buChar char="-"/>
            </a:pPr>
            <a:r>
              <a:rPr lang="cs-CZ" sz="1600" dirty="0" smtClean="0"/>
              <a:t>Chybí ztotožnění osob v ROB</a:t>
            </a:r>
          </a:p>
          <a:p>
            <a:pPr marL="171450" indent="-171450">
              <a:buFontTx/>
              <a:buChar char="-"/>
            </a:pPr>
            <a:r>
              <a:rPr lang="cs-CZ" sz="1600" dirty="0" smtClean="0"/>
              <a:t>Nedostatečné vyplnění v oddíle charakteristika účastníka (pohlaví, postavení na trhu práce, vzdělání)</a:t>
            </a:r>
          </a:p>
          <a:p>
            <a:pPr marL="171450" indent="-171450">
              <a:buFontTx/>
              <a:buChar char="-"/>
            </a:pPr>
            <a:r>
              <a:rPr lang="cs-CZ" sz="1600" dirty="0" smtClean="0"/>
              <a:t>DVPP –  podpora jeden den (od.10.10.2021 do 10.10.2021)</a:t>
            </a:r>
          </a:p>
          <a:p>
            <a:pPr marL="171450" indent="-171450">
              <a:buFontTx/>
              <a:buChar char="-"/>
            </a:pPr>
            <a:r>
              <a:rPr lang="cs-CZ" sz="1600" dirty="0" smtClean="0"/>
              <a:t>Pozor – přetažení dat při vykazování indikátorů může trvat 1-2 dny</a:t>
            </a:r>
          </a:p>
          <a:p>
            <a:pPr marL="171450" indent="-171450">
              <a:buFontTx/>
              <a:buChar char="-"/>
            </a:pPr>
            <a:endParaRPr lang="cs-CZ" sz="1600" dirty="0"/>
          </a:p>
          <a:p>
            <a:endParaRPr lang="cs-CZ" sz="1400" dirty="0" smtClean="0"/>
          </a:p>
          <a:p>
            <a:r>
              <a:rPr lang="cs-CZ" sz="1400" dirty="0"/>
              <a:t>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cs-CZ" altLang="cs-CZ" dirty="0">
                <a:ea typeface="ＭＳ Ｐゴシック" panose="020B0600070205080204" pitchFamily="34" charset="-128"/>
              </a:rPr>
              <a:t>Uživatelská příručka – Práce v IS ESF 2014+</a:t>
            </a:r>
          </a:p>
          <a:p>
            <a:pPr>
              <a:spcBef>
                <a:spcPct val="0"/>
              </a:spcBef>
              <a:defRPr/>
            </a:pPr>
            <a:r>
              <a:rPr lang="cs-CZ" altLang="cs-CZ" dirty="0">
                <a:ea typeface="ＭＳ Ｐゴシック" panose="020B0600070205080204" pitchFamily="34" charset="-128"/>
                <a:hlinkClick r:id="rId2"/>
              </a:rPr>
              <a:t>https://opvvv.msmt.cz/balicek-dokumentu/item1018226.htm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Nejčastější chyby v IS ESF </a:t>
            </a:r>
            <a:r>
              <a:rPr lang="cs-CZ" dirty="0"/>
              <a:t>2014+</a:t>
            </a:r>
            <a:r>
              <a:rPr lang="cs-CZ" dirty="0" smtClean="0"/>
              <a:t> 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367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1524000" y="2057400"/>
            <a:ext cx="10044607" cy="1280160"/>
          </a:xfrm>
        </p:spPr>
        <p:txBody>
          <a:bodyPr/>
          <a:lstStyle/>
          <a:p>
            <a:r>
              <a:rPr lang="cs-CZ" sz="1400" dirty="0" smtClean="0"/>
              <a:t> Výhoda</a:t>
            </a:r>
          </a:p>
          <a:p>
            <a:r>
              <a:rPr lang="cs-CZ" sz="1400" dirty="0" smtClean="0"/>
              <a:t>Z IS ESF</a:t>
            </a:r>
            <a:r>
              <a:rPr lang="cs-CZ" sz="1400" dirty="0"/>
              <a:t> +</a:t>
            </a:r>
            <a:r>
              <a:rPr lang="cs-CZ" sz="1400" dirty="0" smtClean="0"/>
              <a:t> lze stáhnout a překopírovat podpořené osoby  do kalkulačky indikátorů na list podpořených osob, které dosáhli bagatelní podporu – export dat do </a:t>
            </a:r>
            <a:r>
              <a:rPr lang="cs-CZ" sz="1400" dirty="0" err="1" smtClean="0"/>
              <a:t>excelu</a:t>
            </a:r>
            <a:endParaRPr lang="cs-CZ" sz="1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cs-CZ" altLang="cs-CZ" dirty="0">
                <a:ea typeface="ＭＳ Ｐゴシック" panose="020B0600070205080204" pitchFamily="34" charset="-128"/>
              </a:rPr>
              <a:t>Uživatelská příručka – Práce v IS ESF 2014+</a:t>
            </a:r>
          </a:p>
          <a:p>
            <a:pPr>
              <a:spcBef>
                <a:spcPct val="0"/>
              </a:spcBef>
              <a:defRPr/>
            </a:pPr>
            <a:r>
              <a:rPr lang="cs-CZ" altLang="cs-CZ" dirty="0">
                <a:ea typeface="ＭＳ Ｐゴシック" panose="020B0600070205080204" pitchFamily="34" charset="-128"/>
                <a:hlinkClick r:id="rId2"/>
              </a:rPr>
              <a:t>https://opvvv.msmt.cz/balicek-dokumentu/item1018226.htm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Nejčastější chyby v IS ESF </a:t>
            </a:r>
            <a:r>
              <a:rPr lang="cs-CZ" dirty="0"/>
              <a:t>2014+</a:t>
            </a:r>
            <a:r>
              <a:rPr lang="cs-CZ" dirty="0" smtClean="0"/>
              <a:t> 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Obrázek 4"/>
          <p:cNvPicPr/>
          <p:nvPr/>
        </p:nvPicPr>
        <p:blipFill rotWithShape="1">
          <a:blip r:embed="rId3"/>
          <a:srcRect l="15762" t="36057" r="22730" b="29453"/>
          <a:stretch/>
        </p:blipFill>
        <p:spPr bwMode="auto">
          <a:xfrm>
            <a:off x="1534386" y="3474720"/>
            <a:ext cx="8915400" cy="3008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Šipka dolů 6"/>
          <p:cNvSpPr/>
          <p:nvPr/>
        </p:nvSpPr>
        <p:spPr>
          <a:xfrm>
            <a:off x="9976104" y="4425696"/>
            <a:ext cx="347472" cy="21945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807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8" t="11106" r="36142" b="11106"/>
          <a:stretch/>
        </p:blipFill>
        <p:spPr>
          <a:xfrm>
            <a:off x="2035834" y="946938"/>
            <a:ext cx="9129064" cy="6044516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 smtClean="0"/>
              <a:t>02</a:t>
            </a:r>
            <a:endParaRPr lang="cs-CZ" sz="8000" b="1" dirty="0"/>
          </a:p>
        </p:txBody>
      </p:sp>
      <p:sp>
        <p:nvSpPr>
          <p:cNvPr id="10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c</a:t>
            </a:r>
            <a:r>
              <a:rPr lang="cs-CZ" dirty="0" smtClean="0"/>
              <a:t>) Dokladování indikátorů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4759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 smtClean="0"/>
              <a:t>02</a:t>
            </a:r>
            <a:endParaRPr lang="cs-CZ" sz="80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524000" y="1832532"/>
            <a:ext cx="10196945" cy="474547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cs-CZ" sz="2200" b="1" dirty="0"/>
              <a:t>6 00 00 Celkový počet účastníků </a:t>
            </a:r>
            <a:r>
              <a:rPr lang="cs-CZ" sz="2200" dirty="0"/>
              <a:t>– každá osoba se vykazuje pouze jednou, pokud splní minimální hranici bagatelní podpory + nutnost vyplnit kartu účastníka – pouze dospělé osoby</a:t>
            </a:r>
          </a:p>
          <a:p>
            <a:pPr algn="l">
              <a:lnSpc>
                <a:spcPct val="100000"/>
              </a:lnSpc>
            </a:pPr>
            <a:endParaRPr lang="cs-CZ" sz="1000" dirty="0" smtClean="0"/>
          </a:p>
          <a:p>
            <a:pPr algn="l">
              <a:lnSpc>
                <a:spcPct val="100000"/>
              </a:lnSpc>
            </a:pPr>
            <a:r>
              <a:rPr lang="cs-CZ" sz="2200" dirty="0" smtClean="0"/>
              <a:t>Bagatelní </a:t>
            </a:r>
            <a:r>
              <a:rPr lang="cs-CZ" sz="2200" dirty="0"/>
              <a:t>podpora – minimálně 24 hod./účastník (sledována v IS ESF)</a:t>
            </a:r>
          </a:p>
          <a:p>
            <a:pPr algn="l">
              <a:lnSpc>
                <a:spcPct val="100000"/>
              </a:lnSpc>
            </a:pPr>
            <a:r>
              <a:rPr lang="cs-CZ" sz="2200" dirty="0"/>
              <a:t>Jedna hodina vzdělávání – definuje šablona – 45 nebo 60 min.</a:t>
            </a:r>
          </a:p>
          <a:p>
            <a:pPr algn="l">
              <a:lnSpc>
                <a:spcPct val="100000"/>
              </a:lnSpc>
            </a:pPr>
            <a:endParaRPr lang="cs-CZ" sz="1000" dirty="0" smtClean="0"/>
          </a:p>
          <a:p>
            <a:pPr algn="l">
              <a:lnSpc>
                <a:spcPct val="100000"/>
              </a:lnSpc>
            </a:pPr>
            <a:endParaRPr lang="cs-CZ" sz="2400" dirty="0" smtClean="0"/>
          </a:p>
        </p:txBody>
      </p:sp>
      <p:sp>
        <p:nvSpPr>
          <p:cNvPr id="10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c</a:t>
            </a:r>
            <a:r>
              <a:rPr lang="cs-CZ" dirty="0" smtClean="0"/>
              <a:t>) Dokladování indikátorů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792313"/>
            <a:ext cx="10196945" cy="12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14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4"/>
          <p:cNvPicPr>
            <a:picLocks/>
          </p:cNvPicPr>
          <p:nvPr/>
        </p:nvPicPr>
        <p:blipFill rotWithShape="1">
          <a:blip r:embed="rId2"/>
          <a:srcRect l="13644" t="8808" r="57830" b="40933"/>
          <a:stretch/>
        </p:blipFill>
        <p:spPr bwMode="auto">
          <a:xfrm>
            <a:off x="1485226" y="79241"/>
            <a:ext cx="10587318" cy="66830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vál 8"/>
          <p:cNvSpPr/>
          <p:nvPr/>
        </p:nvSpPr>
        <p:spPr>
          <a:xfrm>
            <a:off x="9920177" y="3859619"/>
            <a:ext cx="1818168" cy="4359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632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 smtClean="0"/>
              <a:t>02</a:t>
            </a:r>
            <a:endParaRPr lang="cs-CZ" sz="80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524000" y="1832532"/>
            <a:ext cx="10196945" cy="474547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cs-CZ" sz="2200" b="1" dirty="0"/>
              <a:t>5 25 10 Počet pracovníků ve vzdělávání, kteří prošli alespoň jedním DVPP nebo další aktivitou k rozvoji pedagogů a v praxi uplatňují nově získané poznatky a dovednosti – </a:t>
            </a:r>
            <a:r>
              <a:rPr lang="cs-CZ" sz="2200" dirty="0"/>
              <a:t>doloženo materiály v  portfoliu pedagoga nebo profesním portfoliu - každý podpořený pedagog se započítává pouze jednou</a:t>
            </a:r>
          </a:p>
          <a:p>
            <a:pPr algn="l">
              <a:lnSpc>
                <a:spcPct val="100000"/>
              </a:lnSpc>
            </a:pPr>
            <a:endParaRPr lang="cs-CZ" sz="2400" dirty="0" smtClean="0"/>
          </a:p>
        </p:txBody>
      </p:sp>
      <p:sp>
        <p:nvSpPr>
          <p:cNvPr id="10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c</a:t>
            </a:r>
            <a:r>
              <a:rPr lang="cs-CZ" dirty="0" smtClean="0"/>
              <a:t>) Dokladování indikátorů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068" y="3422074"/>
            <a:ext cx="9673878" cy="282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01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999683" y="98835"/>
            <a:ext cx="5292962" cy="5402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400" dirty="0" smtClean="0"/>
              <a:t>Aktivita spojená s dokladováním indikátoru 525 10</a:t>
            </a:r>
            <a:endParaRPr lang="cs-CZ" sz="2400" dirty="0"/>
          </a:p>
        </p:txBody>
      </p:sp>
      <p:sp>
        <p:nvSpPr>
          <p:cNvPr id="11" name="Zástupný symbol pro text 7"/>
          <p:cNvSpPr txBox="1">
            <a:spLocks/>
          </p:cNvSpPr>
          <p:nvPr/>
        </p:nvSpPr>
        <p:spPr>
          <a:xfrm>
            <a:off x="999683" y="960072"/>
            <a:ext cx="4008252" cy="5228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1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cs-CZ" sz="2000" b="1" dirty="0">
                <a:solidFill>
                  <a:prstClr val="white"/>
                </a:solidFill>
              </a:rPr>
              <a:t>Portfolio pedagoga</a:t>
            </a:r>
          </a:p>
          <a:p>
            <a:pPr lvl="0">
              <a:lnSpc>
                <a:spcPct val="100000"/>
              </a:lnSpc>
            </a:pPr>
            <a:r>
              <a:rPr lang="cs-CZ" sz="2000" dirty="0">
                <a:solidFill>
                  <a:prstClr val="white"/>
                </a:solidFill>
              </a:rPr>
              <a:t>Podpořený pedagog zpracuje reflexi absolvovaných aktivit v portfoliu pedagoga.</a:t>
            </a:r>
          </a:p>
          <a:p>
            <a:pPr lvl="0">
              <a:lnSpc>
                <a:spcPct val="100000"/>
              </a:lnSpc>
            </a:pPr>
            <a:r>
              <a:rPr lang="cs-CZ" sz="2000" dirty="0">
                <a:solidFill>
                  <a:prstClr val="white"/>
                </a:solidFill>
              </a:rPr>
              <a:t>Požadavky na obsah portfolia nejsou stanoveny krom: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white"/>
                </a:solidFill>
              </a:rPr>
              <a:t>uvedení registračního čísla projektu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white"/>
                </a:solidFill>
              </a:rPr>
              <a:t>popis uplatnění a ověření nově získaných poznatků a dovedností</a:t>
            </a:r>
          </a:p>
          <a:p>
            <a:pPr lvl="0">
              <a:lnSpc>
                <a:spcPct val="100000"/>
              </a:lnSpc>
            </a:pPr>
            <a:r>
              <a:rPr lang="cs-CZ" sz="2000" dirty="0">
                <a:solidFill>
                  <a:prstClr val="white"/>
                </a:solidFill>
              </a:rPr>
              <a:t>Na základě všech portfolií zpracuje příjemce souhrnnou zprávu za celou organizaci (lze použít formulář u příloh k </a:t>
            </a:r>
            <a:r>
              <a:rPr lang="cs-CZ" sz="2000" dirty="0" err="1">
                <a:solidFill>
                  <a:prstClr val="white"/>
                </a:solidFill>
              </a:rPr>
              <a:t>ZoR</a:t>
            </a:r>
            <a:r>
              <a:rPr lang="cs-CZ" sz="2000" dirty="0" smtClean="0">
                <a:solidFill>
                  <a:prstClr val="white"/>
                </a:solidFill>
              </a:rPr>
              <a:t>)</a:t>
            </a:r>
            <a:endParaRPr lang="cs-CZ" sz="2000" dirty="0">
              <a:solidFill>
                <a:prstClr val="white"/>
              </a:solidFill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15086" t="36492" r="56632" b="10925"/>
          <a:stretch/>
        </p:blipFill>
        <p:spPr bwMode="auto">
          <a:xfrm>
            <a:off x="5082363" y="1807540"/>
            <a:ext cx="6995420" cy="4871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ástupný symbol pro text 7"/>
          <p:cNvSpPr txBox="1">
            <a:spLocks/>
          </p:cNvSpPr>
          <p:nvPr/>
        </p:nvSpPr>
        <p:spPr>
          <a:xfrm>
            <a:off x="7318967" y="277615"/>
            <a:ext cx="4008252" cy="1364914"/>
          </a:xfrm>
          <a:prstGeom prst="rect">
            <a:avLst/>
          </a:prstGeom>
          <a:ln w="38100" cmpd="sng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1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cs-CZ" sz="2000" dirty="0" smtClean="0"/>
              <a:t>Pro </a:t>
            </a:r>
            <a:r>
              <a:rPr lang="cs-CZ" sz="2000" dirty="0"/>
              <a:t>kontrolu na místě: je třeba mít portfolia (pokud pedagog odejde nebo po ukončení projektu: kopie portfolií/částí portfolií). </a:t>
            </a:r>
          </a:p>
        </p:txBody>
      </p:sp>
    </p:spTree>
    <p:extLst>
      <p:ext uri="{BB962C8B-B14F-4D97-AF65-F5344CB8AC3E}">
        <p14:creationId xmlns:p14="http://schemas.microsoft.com/office/powerpoint/2010/main" val="954564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dnadpis 12"/>
          <p:cNvSpPr>
            <a:spLocks noGrp="1"/>
          </p:cNvSpPr>
          <p:nvPr>
            <p:ph type="subTitle" idx="10"/>
          </p:nvPr>
        </p:nvSpPr>
        <p:spPr>
          <a:xfrm>
            <a:off x="1524000" y="2101517"/>
            <a:ext cx="7026442" cy="401051"/>
          </a:xfrm>
        </p:spPr>
        <p:txBody>
          <a:bodyPr/>
          <a:lstStyle/>
          <a:p>
            <a:pPr algn="l"/>
            <a:r>
              <a:rPr lang="cs-CZ" sz="2400" dirty="0" smtClean="0"/>
              <a:t>Principy:</a:t>
            </a:r>
            <a:endParaRPr lang="cs-CZ" sz="2400" dirty="0"/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/>
              <a:t>01</a:t>
            </a:r>
          </a:p>
        </p:txBody>
      </p:sp>
      <p:sp>
        <p:nvSpPr>
          <p:cNvPr id="7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Základní parametry zprávy o realizaci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524000" y="2502568"/>
            <a:ext cx="10196945" cy="4186990"/>
          </a:xfrm>
        </p:spPr>
        <p:txBody>
          <a:bodyPr/>
          <a:lstStyle/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1. monitorovací zpráva po 6 měsících a druhá je závěrečná zpráva (</a:t>
            </a:r>
            <a:r>
              <a:rPr lang="cs-CZ" sz="2000" dirty="0" err="1" smtClean="0"/>
              <a:t>ZZoR</a:t>
            </a:r>
            <a:r>
              <a:rPr lang="cs-CZ" sz="2000" dirty="0" smtClean="0"/>
              <a:t>) po skončení projektu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ZZOR musí být podána do </a:t>
            </a:r>
            <a:r>
              <a:rPr lang="cs-CZ" sz="2000" dirty="0" smtClean="0">
                <a:solidFill>
                  <a:srgbClr val="FF0000"/>
                </a:solidFill>
              </a:rPr>
              <a:t>40 pracovních dnů </a:t>
            </a:r>
            <a:r>
              <a:rPr lang="cs-CZ" sz="2000" dirty="0" smtClean="0"/>
              <a:t>po skončení realizace projektu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Není-li </a:t>
            </a:r>
            <a:r>
              <a:rPr lang="cs-CZ" sz="2000" dirty="0" err="1" smtClean="0"/>
              <a:t>ZoR</a:t>
            </a:r>
            <a:r>
              <a:rPr lang="cs-CZ" sz="2000" dirty="0" smtClean="0"/>
              <a:t> podána včas, administrátor MŠMT stanoví náhradní termín (zpravidla do 10 pracovních dnů od obdržení interní depeše) – administrátoři posílají depeše s připomínkou - </a:t>
            </a:r>
            <a:r>
              <a:rPr lang="cs-CZ" sz="2000" dirty="0" smtClean="0">
                <a:solidFill>
                  <a:srgbClr val="FF0000"/>
                </a:solidFill>
              </a:rPr>
              <a:t>notifikace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Je-li vrácena </a:t>
            </a:r>
            <a:r>
              <a:rPr lang="cs-CZ" sz="2000" dirty="0" err="1" smtClean="0"/>
              <a:t>ZoR</a:t>
            </a:r>
            <a:r>
              <a:rPr lang="cs-CZ" sz="2000" dirty="0" smtClean="0"/>
              <a:t> k dopracování, je stanovena lhůta max. 10 pracovních  dní – je možné požádat o prodloužení lhůty.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Celková lhůta pro administraci </a:t>
            </a:r>
            <a:r>
              <a:rPr lang="cs-CZ" sz="2000" dirty="0" err="1" smtClean="0"/>
              <a:t>ZoR</a:t>
            </a:r>
            <a:r>
              <a:rPr lang="cs-CZ" sz="2000" dirty="0" smtClean="0"/>
              <a:t> je 90 kalendářních dnů.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Příručka Jak na zprávu o realizaci je ke stažení zde: </a:t>
            </a:r>
            <a:r>
              <a:rPr lang="cs-CZ" sz="2400" dirty="0">
                <a:hlinkClick r:id="rId2"/>
              </a:rPr>
              <a:t>https://opvvv.msmt.cz/media/msmt/file/40917.pdf</a:t>
            </a:r>
            <a:r>
              <a:rPr lang="cs-CZ" sz="2400" dirty="0"/>
              <a:t>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161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999683" y="98835"/>
            <a:ext cx="5292962" cy="5402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400" dirty="0" smtClean="0"/>
              <a:t>Aktivita spojená s dokladováním indikátoru 525 10</a:t>
            </a:r>
            <a:endParaRPr lang="cs-CZ" sz="2400" dirty="0"/>
          </a:p>
        </p:txBody>
      </p:sp>
      <p:sp>
        <p:nvSpPr>
          <p:cNvPr id="11" name="Zástupný symbol pro text 7"/>
          <p:cNvSpPr txBox="1">
            <a:spLocks/>
          </p:cNvSpPr>
          <p:nvPr/>
        </p:nvSpPr>
        <p:spPr>
          <a:xfrm>
            <a:off x="999683" y="960072"/>
            <a:ext cx="5292962" cy="5228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1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endParaRPr lang="cs-CZ" sz="2000" b="1" dirty="0" smtClean="0">
              <a:solidFill>
                <a:prstClr val="white"/>
              </a:solidFill>
            </a:endParaRPr>
          </a:p>
          <a:p>
            <a:pPr lvl="0">
              <a:lnSpc>
                <a:spcPct val="100000"/>
              </a:lnSpc>
            </a:pPr>
            <a:r>
              <a:rPr lang="cs-CZ" sz="2000" b="1" dirty="0" smtClean="0">
                <a:solidFill>
                  <a:prstClr val="white"/>
                </a:solidFill>
              </a:rPr>
              <a:t>Souhrnná a reflektivní zpráva</a:t>
            </a:r>
            <a:endParaRPr lang="cs-CZ" sz="2000" b="1" dirty="0">
              <a:solidFill>
                <a:prstClr val="white"/>
              </a:solidFill>
            </a:endParaRPr>
          </a:p>
          <a:p>
            <a:pPr lvl="0">
              <a:lnSpc>
                <a:spcPct val="100000"/>
              </a:lnSpc>
            </a:pPr>
            <a:r>
              <a:rPr lang="cs-CZ" sz="2000" dirty="0" smtClean="0">
                <a:solidFill>
                  <a:prstClr val="white"/>
                </a:solidFill>
              </a:rPr>
              <a:t>Povinná </a:t>
            </a:r>
            <a:r>
              <a:rPr lang="cs-CZ" sz="2000" dirty="0">
                <a:solidFill>
                  <a:prstClr val="white"/>
                </a:solidFill>
              </a:rPr>
              <a:t>příloha ZZOR</a:t>
            </a:r>
          </a:p>
          <a:p>
            <a:pPr lvl="0">
              <a:lnSpc>
                <a:spcPct val="100000"/>
              </a:lnSpc>
            </a:pPr>
            <a:r>
              <a:rPr lang="cs-CZ" sz="2000" dirty="0">
                <a:solidFill>
                  <a:prstClr val="white"/>
                </a:solidFill>
              </a:rPr>
              <a:t>Vzor formuláře ke stažení: </a:t>
            </a:r>
            <a:r>
              <a:rPr lang="cs-CZ" sz="2000" dirty="0">
                <a:solidFill>
                  <a:prstClr val="white"/>
                </a:solidFill>
                <a:hlinkClick r:id="rId2"/>
              </a:rPr>
              <a:t>https://</a:t>
            </a:r>
            <a:r>
              <a:rPr lang="cs-CZ" sz="2000" dirty="0" smtClean="0">
                <a:solidFill>
                  <a:prstClr val="white"/>
                </a:solidFill>
                <a:hlinkClick r:id="rId2"/>
              </a:rPr>
              <a:t>opvvv.msmt.cz/vyzva/vyzva-c-02-18-063-sablony-ii-mimo-hlavni-mesto-praha-verze-1/dokumenty.htm</a:t>
            </a:r>
            <a:r>
              <a:rPr lang="cs-CZ" sz="2000" dirty="0" smtClean="0">
                <a:solidFill>
                  <a:prstClr val="white"/>
                </a:solidFill>
              </a:rPr>
              <a:t> </a:t>
            </a:r>
            <a:endParaRPr lang="cs-CZ" sz="2000" dirty="0">
              <a:solidFill>
                <a:prstClr val="white"/>
              </a:solidFill>
            </a:endParaRPr>
          </a:p>
          <a:p>
            <a:pPr lvl="0">
              <a:lnSpc>
                <a:spcPct val="100000"/>
              </a:lnSpc>
            </a:pPr>
            <a:r>
              <a:rPr lang="cs-CZ" sz="2000" dirty="0" smtClean="0">
                <a:solidFill>
                  <a:prstClr val="white"/>
                </a:solidFill>
              </a:rPr>
              <a:t>Vytváří </a:t>
            </a:r>
            <a:r>
              <a:rPr lang="cs-CZ" sz="2000" dirty="0">
                <a:solidFill>
                  <a:prstClr val="white"/>
                </a:solidFill>
              </a:rPr>
              <a:t>se na základě portfolií pedagoga – 2 možnosti zpracování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white"/>
                </a:solidFill>
              </a:rPr>
              <a:t>Možnost zpracování zprávy z dílčích záznamů pracovníků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white"/>
                </a:solidFill>
              </a:rPr>
              <a:t>Možnost nahrazení </a:t>
            </a:r>
            <a:r>
              <a:rPr lang="cs-CZ" sz="2000" dirty="0" err="1">
                <a:solidFill>
                  <a:prstClr val="white"/>
                </a:solidFill>
              </a:rPr>
              <a:t>skeny</a:t>
            </a:r>
            <a:r>
              <a:rPr lang="cs-CZ" sz="2000" dirty="0">
                <a:solidFill>
                  <a:prstClr val="white"/>
                </a:solidFill>
              </a:rPr>
              <a:t> jednotlivých portfolií zapojených pracovníků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t="6342"/>
          <a:stretch/>
        </p:blipFill>
        <p:spPr>
          <a:xfrm>
            <a:off x="7155712" y="59418"/>
            <a:ext cx="4808614" cy="668162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4998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 smtClean="0"/>
              <a:t>02</a:t>
            </a:r>
            <a:endParaRPr lang="cs-CZ" sz="80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524000" y="1832532"/>
            <a:ext cx="10196945" cy="474547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cs-CZ" sz="2200" b="1" dirty="0" smtClean="0"/>
              <a:t>Statistické indikátory</a:t>
            </a:r>
            <a:endParaRPr lang="cs-CZ" sz="2200" dirty="0"/>
          </a:p>
          <a:p>
            <a:pPr algn="l">
              <a:lnSpc>
                <a:spcPct val="100000"/>
              </a:lnSpc>
            </a:pPr>
            <a:r>
              <a:rPr lang="cs-CZ" sz="2000" dirty="0"/>
              <a:t>V ZZOR dokladujeme tzv. statistické indikátory</a:t>
            </a:r>
          </a:p>
          <a:p>
            <a:pPr algn="l">
              <a:lnSpc>
                <a:spcPct val="100000"/>
              </a:lnSpc>
            </a:pPr>
            <a:r>
              <a:rPr lang="cs-CZ" sz="2000" u="sng" dirty="0"/>
              <a:t>516 10 - Počet dětí a žáků s potřebou podpůrných opatření v podpořených organizacích</a:t>
            </a:r>
            <a:r>
              <a:rPr lang="cs-CZ" sz="2000" dirty="0"/>
              <a:t> – ochrana osobních údajů -  při kontrole na místě nebudou ztotožňovány vykázané hodnoty s konkrétními osobami.</a:t>
            </a:r>
          </a:p>
          <a:p>
            <a:pPr algn="l">
              <a:lnSpc>
                <a:spcPct val="100000"/>
              </a:lnSpc>
            </a:pPr>
            <a:r>
              <a:rPr lang="cs-CZ" sz="2000" u="sng" dirty="0"/>
              <a:t>517 10 - Počet dětí, žáků a studentů Romů v podpořených organizacích</a:t>
            </a:r>
            <a:r>
              <a:rPr lang="cs-CZ" sz="2000" dirty="0"/>
              <a:t> – ochrana osobních údajů - prohlášení ředitele/</a:t>
            </a:r>
            <a:r>
              <a:rPr lang="cs-CZ" sz="2000" dirty="0" err="1"/>
              <a:t>ky</a:t>
            </a:r>
            <a:r>
              <a:rPr lang="cs-CZ" sz="2000" dirty="0"/>
              <a:t> školy - na základě reakce okolí bude žáka/studenta identifikovat. Údaje o tom, který konkrétní žák/student byl započítán, nebude organizace nikam předávat, vykazovat bude pouze souhrnné číslo. Při kontrole na místě nebudou ztotožňovány vykázané hodnoty s konkrétními osobami – statistický údaj – příjemce se nezavazuje ke zvýšení hodnoty při ukončení realizace projektu.</a:t>
            </a:r>
          </a:p>
          <a:p>
            <a:pPr algn="l">
              <a:lnSpc>
                <a:spcPct val="100000"/>
              </a:lnSpc>
            </a:pPr>
            <a:r>
              <a:rPr lang="cs-CZ" sz="2000" u="sng" dirty="0"/>
              <a:t>515 10 - Celkový počet žáků</a:t>
            </a:r>
            <a:r>
              <a:rPr lang="cs-CZ" sz="2000" dirty="0"/>
              <a:t> se nevykazuje v průběhu realizace projektu, nijak se nedokládá, vyplňuje se do kalkulačky monitorovacích indikátorů pouze jako statistický údaj!</a:t>
            </a:r>
          </a:p>
          <a:p>
            <a:pPr algn="l">
              <a:lnSpc>
                <a:spcPct val="100000"/>
              </a:lnSpc>
            </a:pPr>
            <a:endParaRPr lang="cs-CZ" sz="2400" dirty="0" smtClean="0"/>
          </a:p>
        </p:txBody>
      </p:sp>
      <p:sp>
        <p:nvSpPr>
          <p:cNvPr id="10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c</a:t>
            </a:r>
            <a:r>
              <a:rPr lang="cs-CZ" dirty="0" smtClean="0"/>
              <a:t>) Dokladování indikátorů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4589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 smtClean="0"/>
              <a:t>03</a:t>
            </a:r>
            <a:endParaRPr lang="cs-CZ" sz="80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258726" y="1881963"/>
            <a:ext cx="5546651" cy="482718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cs-CZ" sz="2200" b="1" dirty="0" smtClean="0">
                <a:hlinkClick r:id="rId2"/>
              </a:rPr>
              <a:t>https://mseu.mssf.cz</a:t>
            </a:r>
            <a:endParaRPr lang="cs-CZ" sz="2200" b="1" dirty="0" smtClean="0"/>
          </a:p>
          <a:p>
            <a:pPr algn="l">
              <a:lnSpc>
                <a:spcPct val="100000"/>
              </a:lnSpc>
            </a:pPr>
            <a:r>
              <a:rPr lang="cs-CZ" sz="2200" dirty="0"/>
              <a:t>Novou zprávu o realizaci můžeme založit ve chvíli, kdy máme předchozí schválenou</a:t>
            </a:r>
            <a:r>
              <a:rPr lang="cs-CZ" sz="2200" dirty="0" smtClean="0"/>
              <a:t>!</a:t>
            </a:r>
          </a:p>
          <a:p>
            <a:pPr algn="l">
              <a:lnSpc>
                <a:spcPct val="100000"/>
              </a:lnSpc>
            </a:pPr>
            <a:endParaRPr lang="cs-CZ" dirty="0"/>
          </a:p>
          <a:p>
            <a:pPr algn="l">
              <a:lnSpc>
                <a:spcPct val="100000"/>
              </a:lnSpc>
            </a:pPr>
            <a:r>
              <a:rPr lang="cs-CZ" sz="2200" dirty="0"/>
              <a:t>Překlápíme informace z kalkulačky indikátorů k </a:t>
            </a:r>
            <a:r>
              <a:rPr lang="cs-CZ" sz="2200" dirty="0" smtClean="0"/>
              <a:t>ZOR do ISKP14</a:t>
            </a:r>
          </a:p>
          <a:p>
            <a:pPr algn="l">
              <a:lnSpc>
                <a:spcPct val="100000"/>
              </a:lnSpc>
            </a:pPr>
            <a:endParaRPr lang="cs-CZ" dirty="0"/>
          </a:p>
          <a:p>
            <a:pPr algn="l">
              <a:lnSpc>
                <a:spcPct val="100000"/>
              </a:lnSpc>
            </a:pPr>
            <a:r>
              <a:rPr lang="cs-CZ" sz="2200" dirty="0"/>
              <a:t>Vyplňujeme postupně jednotlivé záložky (navazují na sebe</a:t>
            </a:r>
            <a:r>
              <a:rPr lang="cs-CZ" sz="2200" dirty="0" smtClean="0"/>
              <a:t>!)</a:t>
            </a:r>
          </a:p>
          <a:p>
            <a:pPr algn="l">
              <a:lnSpc>
                <a:spcPct val="100000"/>
              </a:lnSpc>
            </a:pPr>
            <a:r>
              <a:rPr lang="cs-CZ" sz="2200" dirty="0" smtClean="0"/>
              <a:t>Dokumenty </a:t>
            </a:r>
            <a:r>
              <a:rPr lang="cs-CZ" sz="2200" dirty="0"/>
              <a:t>zprávy – vkládáme výstupy jednotlivých šablon, kalkulačka indikátorů k </a:t>
            </a:r>
            <a:r>
              <a:rPr lang="cs-CZ" sz="2200" dirty="0" smtClean="0"/>
              <a:t>ZOR, výsledky </a:t>
            </a:r>
            <a:r>
              <a:rPr lang="cs-CZ" sz="2200" dirty="0"/>
              <a:t>dotazníkového </a:t>
            </a:r>
            <a:r>
              <a:rPr lang="cs-CZ" sz="2200" dirty="0" smtClean="0"/>
              <a:t>šetření, souhrnná </a:t>
            </a:r>
            <a:r>
              <a:rPr lang="cs-CZ" sz="2200" dirty="0"/>
              <a:t>reflektivní zpráva </a:t>
            </a:r>
            <a:r>
              <a:rPr lang="cs-CZ" sz="2200" dirty="0" smtClean="0"/>
              <a:t>5 25 10</a:t>
            </a:r>
            <a:endParaRPr lang="cs-CZ" sz="2200" dirty="0"/>
          </a:p>
          <a:p>
            <a:pPr algn="l">
              <a:lnSpc>
                <a:spcPct val="100000"/>
              </a:lnSpc>
            </a:pPr>
            <a:endParaRPr lang="cs-CZ" sz="2200" dirty="0"/>
          </a:p>
          <a:p>
            <a:pPr algn="l">
              <a:lnSpc>
                <a:spcPct val="100000"/>
              </a:lnSpc>
            </a:pPr>
            <a:endParaRPr lang="cs-CZ" sz="2200" b="1" dirty="0" smtClean="0"/>
          </a:p>
          <a:p>
            <a:pPr algn="l">
              <a:lnSpc>
                <a:spcPct val="100000"/>
              </a:lnSpc>
            </a:pPr>
            <a:endParaRPr lang="cs-CZ" sz="2000" dirty="0"/>
          </a:p>
          <a:p>
            <a:pPr algn="l">
              <a:lnSpc>
                <a:spcPct val="100000"/>
              </a:lnSpc>
            </a:pPr>
            <a:endParaRPr lang="cs-CZ" sz="2400" dirty="0" smtClean="0"/>
          </a:p>
        </p:txBody>
      </p:sp>
      <p:sp>
        <p:nvSpPr>
          <p:cNvPr id="10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Vyplnění zprávy o realizaci v ISKP 14+</a:t>
            </a:r>
            <a:endParaRPr lang="cs-CZ" dirty="0"/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6485859" y="2307265"/>
            <a:ext cx="5518299" cy="4189229"/>
          </a:xfrm>
          <a:prstGeom prst="rect">
            <a:avLst/>
          </a:prstGeom>
          <a:ln w="73025">
            <a:solidFill>
              <a:srgbClr val="8397B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r" defTabSz="194400" rtl="0" eaLnBrk="1" latinLnBrk="0" hangingPunct="1">
              <a:lnSpc>
                <a:spcPct val="1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cs-CZ" sz="2200" b="1" dirty="0" smtClean="0"/>
              <a:t>Rozdíly oproti běžné ZOR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dirty="0"/>
              <a:t>U</a:t>
            </a:r>
            <a:r>
              <a:rPr lang="cs-CZ" sz="2200" dirty="0" smtClean="0"/>
              <a:t> </a:t>
            </a:r>
            <a:r>
              <a:rPr lang="cs-CZ" sz="2200" dirty="0"/>
              <a:t>aktivit, které </a:t>
            </a:r>
            <a:r>
              <a:rPr lang="cs-CZ" sz="2200" dirty="0" smtClean="0"/>
              <a:t>nesplníme, dát </a:t>
            </a:r>
            <a:r>
              <a:rPr lang="cs-CZ" sz="2200" dirty="0" err="1" smtClean="0"/>
              <a:t>info</a:t>
            </a:r>
            <a:r>
              <a:rPr lang="cs-CZ" sz="2200" dirty="0" smtClean="0"/>
              <a:t> </a:t>
            </a:r>
            <a:r>
              <a:rPr lang="cs-CZ" sz="2200" dirty="0" smtClean="0"/>
              <a:t>administrátorovi, např. </a:t>
            </a:r>
            <a:r>
              <a:rPr lang="cs-CZ" sz="2200" dirty="0" smtClean="0"/>
              <a:t>prostřednictvím záložky v ISKP </a:t>
            </a:r>
            <a:r>
              <a:rPr lang="cs-CZ" sz="2200" dirty="0" smtClean="0"/>
              <a:t>– </a:t>
            </a:r>
            <a:r>
              <a:rPr lang="cs-CZ" sz="2200" dirty="0" err="1" smtClean="0"/>
              <a:t>Realizace,provoz</a:t>
            </a:r>
            <a:endParaRPr lang="cs-CZ" sz="2200" dirty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dirty="0"/>
              <a:t>Ošetřujeme všechny </a:t>
            </a:r>
            <a:r>
              <a:rPr lang="cs-CZ" sz="2200" dirty="0" smtClean="0"/>
              <a:t>indikátory z PŽ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dirty="0" smtClean="0"/>
              <a:t>Zaškrtat publicitu, pokud jsme tak neučinili v 1.ZoR</a:t>
            </a:r>
            <a:endParaRPr lang="cs-CZ" sz="2200" dirty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dirty="0"/>
              <a:t>Dokumenty zprávy – více příloh</a:t>
            </a:r>
          </a:p>
          <a:p>
            <a:pPr algn="l">
              <a:lnSpc>
                <a:spcPct val="100000"/>
              </a:lnSpc>
            </a:pPr>
            <a:r>
              <a:rPr lang="cs-CZ" sz="2200" dirty="0" smtClean="0"/>
              <a:t>			+ </a:t>
            </a:r>
            <a:r>
              <a:rPr lang="cs-CZ" sz="2200" dirty="0"/>
              <a:t>Výsledky dotazníkového šetření</a:t>
            </a:r>
          </a:p>
          <a:p>
            <a:pPr algn="l">
              <a:lnSpc>
                <a:spcPct val="100000"/>
              </a:lnSpc>
            </a:pPr>
            <a:r>
              <a:rPr lang="cs-CZ" sz="2200" dirty="0" smtClean="0"/>
              <a:t>			+ </a:t>
            </a:r>
            <a:r>
              <a:rPr lang="cs-CZ" sz="2200" dirty="0"/>
              <a:t>Souhrnná a reflektivní zpráva 52510</a:t>
            </a:r>
          </a:p>
          <a:p>
            <a:pPr algn="l">
              <a:lnSpc>
                <a:spcPct val="100000"/>
              </a:lnSpc>
            </a:pPr>
            <a:endParaRPr lang="cs-CZ" sz="2200" b="1" dirty="0" smtClean="0"/>
          </a:p>
          <a:p>
            <a:pPr algn="l">
              <a:lnSpc>
                <a:spcPct val="100000"/>
              </a:lnSpc>
            </a:pPr>
            <a:endParaRPr lang="cs-CZ" sz="2000" dirty="0" smtClean="0"/>
          </a:p>
          <a:p>
            <a:pPr algn="l">
              <a:lnSpc>
                <a:spcPct val="100000"/>
              </a:lnSpc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923144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 smtClean="0"/>
              <a:t>04</a:t>
            </a:r>
            <a:endParaRPr lang="cs-CZ" sz="80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38223" y="1754372"/>
            <a:ext cx="6858000" cy="4954771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cs-CZ" sz="1800" b="1" dirty="0" smtClean="0"/>
              <a:t>Vratka/sankce</a:t>
            </a:r>
          </a:p>
          <a:p>
            <a:pPr algn="l">
              <a:lnSpc>
                <a:spcPct val="100000"/>
              </a:lnSpc>
            </a:pPr>
            <a:r>
              <a:rPr lang="cs-CZ" dirty="0" smtClean="0"/>
              <a:t>Vratka/sankce </a:t>
            </a:r>
            <a:r>
              <a:rPr lang="cs-CZ" dirty="0"/>
              <a:t>probíhá až </a:t>
            </a:r>
            <a:r>
              <a:rPr lang="cs-CZ" dirty="0" smtClean="0"/>
              <a:t>po zaslání </a:t>
            </a:r>
            <a:r>
              <a:rPr lang="cs-CZ" dirty="0"/>
              <a:t>Oznámení o schválení ZZOR na základě instrukcí </a:t>
            </a:r>
            <a:r>
              <a:rPr lang="cs-CZ" dirty="0" smtClean="0"/>
              <a:t>ŘO, </a:t>
            </a:r>
            <a:r>
              <a:rPr lang="cs-CZ" dirty="0"/>
              <a:t>který informuje o způsobu vrácení prostřednictvím depeše. Nevracet peníze dříve</a:t>
            </a:r>
            <a:r>
              <a:rPr lang="cs-CZ" dirty="0" smtClean="0"/>
              <a:t>! --- </a:t>
            </a:r>
            <a:r>
              <a:rPr lang="cs-CZ" dirty="0"/>
              <a:t>do 30 pracovních dnů od schválení </a:t>
            </a:r>
            <a:r>
              <a:rPr lang="cs-CZ" dirty="0" err="1"/>
              <a:t>ZZoR</a:t>
            </a:r>
            <a:endParaRPr lang="cs-CZ" dirty="0"/>
          </a:p>
          <a:p>
            <a:pPr algn="l">
              <a:lnSpc>
                <a:spcPct val="100000"/>
              </a:lnSpc>
            </a:pPr>
            <a:r>
              <a:rPr lang="cs-CZ" b="1" dirty="0"/>
              <a:t>POZOR! </a:t>
            </a:r>
            <a:r>
              <a:rPr lang="cs-CZ" dirty="0"/>
              <a:t>O provedené vratce informujte administrátora MŠMT formou interní depeše (</a:t>
            </a:r>
            <a:r>
              <a:rPr lang="cs-CZ" dirty="0">
                <a:solidFill>
                  <a:srgbClr val="FF0000"/>
                </a:solidFill>
              </a:rPr>
              <a:t>avíza</a:t>
            </a:r>
            <a:r>
              <a:rPr lang="cs-CZ" dirty="0"/>
              <a:t>). (registrační číslo projektu, výše vratky, datum odeslání platby)</a:t>
            </a:r>
            <a:endParaRPr lang="cs-CZ" b="1" dirty="0"/>
          </a:p>
          <a:p>
            <a:pPr algn="l">
              <a:lnSpc>
                <a:spcPct val="100000"/>
              </a:lnSpc>
            </a:pPr>
            <a:r>
              <a:rPr lang="cs-CZ" sz="1800" b="1" dirty="0" smtClean="0"/>
              <a:t>Vrácení </a:t>
            </a:r>
            <a:r>
              <a:rPr lang="cs-CZ" sz="1800" b="1" dirty="0"/>
              <a:t>finančních prostředků za nerealizovanou </a:t>
            </a:r>
            <a:r>
              <a:rPr lang="cs-CZ" sz="1800" b="1" dirty="0" smtClean="0"/>
              <a:t>šablonu </a:t>
            </a:r>
            <a:r>
              <a:rPr lang="cs-CZ" dirty="0" smtClean="0"/>
              <a:t>Pokud </a:t>
            </a:r>
            <a:r>
              <a:rPr lang="cs-CZ" dirty="0"/>
              <a:t>nebude realizována šablona nebo nebude uznán výstup šablony ze strany poskytovatele dotace, potom budou </a:t>
            </a:r>
            <a:r>
              <a:rPr lang="cs-CZ" dirty="0" smtClean="0"/>
              <a:t>za tuto nerealizovanou šablonu vráceny </a:t>
            </a:r>
            <a:r>
              <a:rPr lang="cs-CZ" dirty="0"/>
              <a:t>finanční </a:t>
            </a:r>
            <a:r>
              <a:rPr lang="cs-CZ" dirty="0" smtClean="0"/>
              <a:t>prostředky. </a:t>
            </a:r>
            <a:endParaRPr lang="cs-CZ" dirty="0"/>
          </a:p>
          <a:p>
            <a:pPr algn="l">
              <a:lnSpc>
                <a:spcPct val="100000"/>
              </a:lnSpc>
            </a:pPr>
            <a:r>
              <a:rPr lang="cs-CZ" sz="1800" b="1" dirty="0" smtClean="0"/>
              <a:t>Vrácení </a:t>
            </a:r>
            <a:r>
              <a:rPr lang="cs-CZ" sz="1800" b="1" dirty="0"/>
              <a:t>finančních prostředků za částečně nerealizovanou </a:t>
            </a:r>
            <a:r>
              <a:rPr lang="cs-CZ" sz="1800" b="1" dirty="0" smtClean="0"/>
              <a:t>šablon </a:t>
            </a:r>
          </a:p>
          <a:p>
            <a:pPr algn="l">
              <a:lnSpc>
                <a:spcPct val="100000"/>
              </a:lnSpc>
            </a:pPr>
            <a:r>
              <a:rPr lang="cs-CZ" dirty="0" smtClean="0"/>
              <a:t>Pokud </a:t>
            </a:r>
            <a:r>
              <a:rPr lang="cs-CZ" dirty="0"/>
              <a:t>nebude realizována část šablony nebo nebude uznána část výstupu v šabloně, která obsahuje </a:t>
            </a:r>
            <a:r>
              <a:rPr lang="cs-CZ" dirty="0" smtClean="0"/>
              <a:t>kromě </a:t>
            </a:r>
            <a:r>
              <a:rPr lang="cs-CZ" dirty="0"/>
              <a:t>Celkových nákladů na aktivitu také Celkové náklady na jednotku výstupu, potom budou vráceny finanční prostředky za nerealizované jednotky výstupu.  </a:t>
            </a:r>
          </a:p>
          <a:p>
            <a:pPr algn="l">
              <a:lnSpc>
                <a:spcPct val="100000"/>
              </a:lnSpc>
            </a:pPr>
            <a:r>
              <a:rPr lang="cs-CZ" sz="1800" b="1" dirty="0" smtClean="0"/>
              <a:t>Vrácení </a:t>
            </a:r>
            <a:r>
              <a:rPr lang="cs-CZ" sz="1800" b="1" dirty="0"/>
              <a:t>šablony „Úspory k </a:t>
            </a:r>
            <a:r>
              <a:rPr lang="cs-CZ" sz="1800" b="1" dirty="0" smtClean="0"/>
              <a:t>rozdělení</a:t>
            </a:r>
            <a:r>
              <a:rPr lang="cs-CZ" sz="1800" b="1" dirty="0"/>
              <a:t>“</a:t>
            </a:r>
          </a:p>
          <a:p>
            <a:pPr algn="l">
              <a:lnSpc>
                <a:spcPct val="100000"/>
              </a:lnSpc>
            </a:pPr>
            <a:r>
              <a:rPr lang="cs-CZ" dirty="0"/>
              <a:t>Šablona Úspory k </a:t>
            </a:r>
            <a:r>
              <a:rPr lang="cs-CZ" dirty="0" smtClean="0"/>
              <a:t>rozdělení </a:t>
            </a:r>
            <a:r>
              <a:rPr lang="cs-CZ" dirty="0"/>
              <a:t>obsahuje zbytek částky vzniklé při výměně aktivit projektu, aby nemuselo být </a:t>
            </a:r>
            <a:r>
              <a:rPr lang="cs-CZ" dirty="0" smtClean="0"/>
              <a:t>změněno Rozhodnutí o poskytnutí dotace </a:t>
            </a:r>
            <a:r>
              <a:rPr lang="cs-CZ" dirty="0"/>
              <a:t>– právní akt</a:t>
            </a:r>
            <a:r>
              <a:rPr lang="cs-CZ" dirty="0" smtClean="0"/>
              <a:t>.</a:t>
            </a:r>
          </a:p>
          <a:p>
            <a:pPr algn="l">
              <a:lnSpc>
                <a:spcPct val="100000"/>
              </a:lnSpc>
            </a:pPr>
            <a:r>
              <a:rPr lang="cs-CZ" sz="1600" b="1" dirty="0" smtClean="0">
                <a:solidFill>
                  <a:srgbClr val="FF0000"/>
                </a:solidFill>
              </a:rPr>
              <a:t>Pozor – je nutné naplnit účel dotace, min. z  50 %</a:t>
            </a:r>
          </a:p>
          <a:p>
            <a:pPr algn="l">
              <a:lnSpc>
                <a:spcPct val="100000"/>
              </a:lnSpc>
            </a:pPr>
            <a:endParaRPr lang="cs-CZ" sz="1600" b="1" dirty="0" smtClean="0">
              <a:solidFill>
                <a:srgbClr val="FF0000"/>
              </a:solidFill>
            </a:endParaRPr>
          </a:p>
          <a:p>
            <a:pPr algn="l">
              <a:lnSpc>
                <a:spcPct val="100000"/>
              </a:lnSpc>
            </a:pPr>
            <a:endParaRPr lang="cs-CZ" sz="1600" dirty="0"/>
          </a:p>
          <a:p>
            <a:pPr algn="l">
              <a:lnSpc>
                <a:spcPct val="100000"/>
              </a:lnSpc>
            </a:pPr>
            <a:endParaRPr lang="cs-CZ" sz="2200" b="1" dirty="0" smtClean="0"/>
          </a:p>
          <a:p>
            <a:pPr algn="l">
              <a:lnSpc>
                <a:spcPct val="100000"/>
              </a:lnSpc>
            </a:pPr>
            <a:endParaRPr lang="cs-CZ" sz="2000" dirty="0"/>
          </a:p>
          <a:p>
            <a:pPr algn="l">
              <a:lnSpc>
                <a:spcPct val="100000"/>
              </a:lnSpc>
            </a:pPr>
            <a:endParaRPr lang="cs-CZ" sz="2400" dirty="0" smtClean="0"/>
          </a:p>
        </p:txBody>
      </p:sp>
      <p:sp>
        <p:nvSpPr>
          <p:cNvPr id="10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Finanční vypořádání</a:t>
            </a:r>
            <a:endParaRPr lang="cs-CZ" dirty="0"/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7208874" y="2115879"/>
            <a:ext cx="4805913" cy="4486940"/>
          </a:xfrm>
          <a:prstGeom prst="rect">
            <a:avLst/>
          </a:prstGeom>
          <a:ln w="73025">
            <a:solidFill>
              <a:srgbClr val="8397B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r" defTabSz="194400" rtl="0" eaLnBrk="1" latinLnBrk="0" hangingPunct="1">
              <a:lnSpc>
                <a:spcPct val="1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cs-CZ" sz="2000" b="1" dirty="0"/>
              <a:t>Ukončení čerpání finančních prostředků spolu s ukončením realizace projektu</a:t>
            </a:r>
            <a:r>
              <a:rPr lang="cs-CZ" sz="2000" b="1" dirty="0" smtClean="0"/>
              <a:t>.</a:t>
            </a:r>
            <a:endParaRPr lang="cs-CZ" sz="600" dirty="0"/>
          </a:p>
          <a:p>
            <a:pPr algn="l">
              <a:lnSpc>
                <a:spcPct val="100000"/>
              </a:lnSpc>
            </a:pPr>
            <a:r>
              <a:rPr lang="cs-CZ" sz="1800" dirty="0"/>
              <a:t>V </a:t>
            </a:r>
            <a:r>
              <a:rPr lang="cs-CZ" sz="1800" dirty="0" smtClean="0"/>
              <a:t>listopadu </a:t>
            </a:r>
            <a:r>
              <a:rPr lang="cs-CZ" sz="1800" dirty="0"/>
              <a:t>2021 vydalo MŠMT tento dokument:</a:t>
            </a:r>
          </a:p>
          <a:p>
            <a:pPr algn="l">
              <a:lnSpc>
                <a:spcPct val="100000"/>
              </a:lnSpc>
            </a:pPr>
            <a:r>
              <a:rPr lang="cs-CZ" sz="1800" dirty="0"/>
              <a:t>Pokyny k provedení finančního vypořádání vztahu se státním rozpočtem za rok </a:t>
            </a:r>
            <a:r>
              <a:rPr lang="cs-CZ" sz="1800" dirty="0" smtClean="0"/>
              <a:t>2021</a:t>
            </a:r>
            <a:endParaRPr lang="cs-CZ" sz="1800" dirty="0"/>
          </a:p>
          <a:p>
            <a:pPr algn="l">
              <a:lnSpc>
                <a:spcPct val="100000"/>
              </a:lnSpc>
            </a:pPr>
            <a:r>
              <a:rPr lang="cs-CZ" sz="1800" dirty="0">
                <a:hlinkClick r:id="rId2"/>
              </a:rPr>
              <a:t>https://</a:t>
            </a:r>
            <a:r>
              <a:rPr lang="cs-CZ" sz="1800" dirty="0" smtClean="0">
                <a:hlinkClick r:id="rId2"/>
              </a:rPr>
              <a:t>opvvv.msmt.cz/download/file5949.pdf</a:t>
            </a:r>
            <a:endParaRPr lang="cs-CZ" sz="1800" dirty="0" smtClean="0"/>
          </a:p>
          <a:p>
            <a:pPr algn="l">
              <a:lnSpc>
                <a:spcPct val="100000"/>
              </a:lnSpc>
            </a:pPr>
            <a:r>
              <a:rPr lang="cs-CZ" sz="1800" dirty="0" smtClean="0">
                <a:solidFill>
                  <a:srgbClr val="FF0000"/>
                </a:solidFill>
              </a:rPr>
              <a:t>Toto </a:t>
            </a:r>
            <a:r>
              <a:rPr lang="cs-CZ" sz="1800" dirty="0">
                <a:solidFill>
                  <a:srgbClr val="FF0000"/>
                </a:solidFill>
              </a:rPr>
              <a:t>finanční vypořádání probíhá teprve ve chvíli, kdy je projekt ukončen včetně schválení ZZOR (stav projektu v ISKP 14+ je změněn na PP41 – Projekt finančně ukončen ze strany </a:t>
            </a:r>
            <a:r>
              <a:rPr lang="cs-CZ" sz="1800" dirty="0" smtClean="0">
                <a:solidFill>
                  <a:srgbClr val="FF0000"/>
                </a:solidFill>
              </a:rPr>
              <a:t>ŘO)</a:t>
            </a: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2823560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1330036" y="1717964"/>
            <a:ext cx="10238571" cy="4617522"/>
          </a:xfrm>
        </p:spPr>
        <p:txBody>
          <a:bodyPr/>
          <a:lstStyle/>
          <a:p>
            <a:r>
              <a:rPr lang="cs-CZ" sz="1100" b="1" dirty="0"/>
              <a:t>Po skončení realizace projektu nám zbyly nevyčerpané finanční prostředky. Můžeme je ještě využít k vyplacení odměn a k nákupu pomůcek a výpočetní techniky?</a:t>
            </a:r>
          </a:p>
          <a:p>
            <a:r>
              <a:rPr lang="cs-CZ" sz="1100" b="1" u="sng" dirty="0"/>
              <a:t>Odpověď:</a:t>
            </a:r>
            <a:endParaRPr lang="cs-CZ" sz="1100" b="1" dirty="0"/>
          </a:p>
          <a:p>
            <a:r>
              <a:rPr lang="cs-CZ" sz="1100" dirty="0"/>
              <a:t>Ano, je to možné. Způsobilost výdajů v šablonách je ve výzvě specifikována prostřednictvím realizace aktivit: „</a:t>
            </a:r>
            <a:r>
              <a:rPr lang="cs-CZ" sz="1100" i="1" dirty="0"/>
              <a:t>Pokud byly aktivity zahájeny a ukončeny a výstupy dosaženy v době realizace projektu, má se za to, že také s nimi související výdaje jsou z hlediska času způsobilé.“ </a:t>
            </a:r>
            <a:r>
              <a:rPr lang="cs-CZ" sz="1100" dirty="0"/>
              <a:t>Finanční prostředky dotace v šablonách jsou tedy považovány za použité ve výši odpovídající vykázaným a schváleným aktivitám.</a:t>
            </a:r>
          </a:p>
          <a:p>
            <a:r>
              <a:rPr lang="cs-CZ" sz="1100" b="1" dirty="0"/>
              <a:t>Skutečné použití finančních prostředků není v projektech šablon kontrolováno ze strany ŘO a není pro něj relevantní ani časové hledisko</a:t>
            </a:r>
            <a:r>
              <a:rPr lang="cs-CZ" sz="1100" dirty="0"/>
              <a:t>. Po schválení závěrečné zprávy o realizaci je stav projektu v IS KP14+ převeden postupně do stavu PP 40 (projekt fyzicky ukončen) a PP 41 (projekt finančně ukončen ze strany ŘO). Stav projektu PP 41 je administrativním stavem projektu, kdy je zkontrolována závěrečná zpráva o realizaci, vypořádány případné připomínky příjemce dotace a jsou případně vráceny finanční prostředky za nerealizované aktivity. </a:t>
            </a:r>
            <a:r>
              <a:rPr lang="cs-CZ" sz="1100" b="1" dirty="0"/>
              <a:t>Na základě převedení projektu do stavu PP 41 je stanovena lhůta pro podání finančního vypořádání se státním rozpočtem </a:t>
            </a:r>
            <a:r>
              <a:rPr lang="cs-CZ" sz="1100" dirty="0"/>
              <a:t>v souladu s vyhláškou č. 367/2015 Sb., o zásadách a lhůtách finančního vypořádání vztahů se státním rozpočtem, státními finančními aktivy a Národním fondem (vyhláška o finančním vypořádání), ve znění vyhlášky č. 435/2017 Sb.</a:t>
            </a:r>
          </a:p>
          <a:p>
            <a:r>
              <a:rPr lang="cs-CZ" sz="1100" b="1" dirty="0"/>
              <a:t>Pokud si příjemce ponechal určitou finanční rezervu v souvislosti s vypořádáním závěrečné zprávy o realizaci, lze obecně finanční prostředky využít do podání finančního vypořádání dotace se státním rozpočtem. Doporučujeme využít zbývající finance co nejdříve po schválení závěrečné </a:t>
            </a:r>
            <a:r>
              <a:rPr lang="cs-CZ" sz="1100" b="1" dirty="0" err="1"/>
              <a:t>ZoR</a:t>
            </a:r>
            <a:r>
              <a:rPr lang="cs-CZ" sz="1100" b="1" dirty="0"/>
              <a:t> projektu např. na odměny pedagogům v souvislosti s úspěšnou realizací aktivit, přípravou a vypořádáním </a:t>
            </a:r>
            <a:r>
              <a:rPr lang="cs-CZ" sz="1100" b="1" dirty="0" err="1"/>
              <a:t>ZZoR</a:t>
            </a:r>
            <a:r>
              <a:rPr lang="cs-CZ" sz="1100" b="1" dirty="0"/>
              <a:t> či na přípravu archivace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0"/>
          </p:nvPr>
        </p:nvSpPr>
        <p:spPr>
          <a:xfrm>
            <a:off x="1534386" y="1306616"/>
            <a:ext cx="10034221" cy="566057"/>
          </a:xfrm>
        </p:spPr>
        <p:txBody>
          <a:bodyPr/>
          <a:lstStyle/>
          <a:p>
            <a:r>
              <a:rPr lang="cs-CZ" dirty="0"/>
              <a:t>Dotaz vypořádání finančních prostředků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opvvv.msmt.cz/aktualita/dotaz-mesice-leden-2022.htm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Vypořádání finančních prostředků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2062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 smtClean="0"/>
              <a:t>05</a:t>
            </a:r>
            <a:endParaRPr lang="cs-CZ" sz="8000" b="1" dirty="0"/>
          </a:p>
        </p:txBody>
      </p:sp>
      <p:sp>
        <p:nvSpPr>
          <p:cNvPr id="10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Archivace</a:t>
            </a:r>
            <a:endParaRPr lang="cs-CZ" dirty="0"/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712380" y="2838893"/>
            <a:ext cx="11008565" cy="2711302"/>
          </a:xfrm>
          <a:prstGeom prst="rect">
            <a:avLst/>
          </a:prstGeom>
          <a:ln w="73025">
            <a:solidFill>
              <a:srgbClr val="8397B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r" defTabSz="194400" rtl="0" eaLnBrk="1" latinLnBrk="0" hangingPunct="1">
              <a:lnSpc>
                <a:spcPct val="1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cs-CZ" sz="2000" b="1" dirty="0"/>
              <a:t>Principy:</a:t>
            </a:r>
          </a:p>
          <a:p>
            <a:pPr algn="l">
              <a:lnSpc>
                <a:spcPct val="100000"/>
              </a:lnSpc>
            </a:pPr>
            <a:r>
              <a:rPr lang="cs-CZ" sz="2000" dirty="0"/>
              <a:t>Příjemce je povinen uchovávat dokumenty spojené s realizací projektu. </a:t>
            </a:r>
          </a:p>
          <a:p>
            <a:pPr algn="l">
              <a:lnSpc>
                <a:spcPct val="100000"/>
              </a:lnSpc>
            </a:pPr>
            <a:r>
              <a:rPr lang="cs-CZ" sz="2000" dirty="0"/>
              <a:t>Archivace dokumentů </a:t>
            </a:r>
            <a:r>
              <a:rPr lang="cs-CZ" sz="2000" b="1" dirty="0"/>
              <a:t>do 31. 12. 2033 </a:t>
            </a:r>
            <a:r>
              <a:rPr lang="cs-CZ" sz="2000" dirty="0"/>
              <a:t>(pokud legislativa nestanovuje delší dobu). </a:t>
            </a:r>
          </a:p>
          <a:p>
            <a:pPr algn="l">
              <a:lnSpc>
                <a:spcPct val="100000"/>
              </a:lnSpc>
            </a:pPr>
            <a:r>
              <a:rPr lang="cs-CZ" sz="2000" dirty="0"/>
              <a:t>Přehled dokumentů a výstupů projektu, které podléhají uchovávání – Pravidla pro žadatele a příjemce ZP, kap. 7. 4.2 </a:t>
            </a:r>
          </a:p>
          <a:p>
            <a:pPr algn="l">
              <a:lnSpc>
                <a:spcPct val="100000"/>
              </a:lnSpc>
            </a:pPr>
            <a:r>
              <a:rPr lang="cs-CZ" sz="2000" dirty="0"/>
              <a:t>MŠMT vydalo v prosinci 2020 dokument Praktický pomocník pro archivaci zjednodušených projektů, tzv. Šablon (</a:t>
            </a:r>
            <a:r>
              <a:rPr lang="cs-CZ" sz="2000" dirty="0">
                <a:hlinkClick r:id="rId2"/>
              </a:rPr>
              <a:t>https://</a:t>
            </a:r>
            <a:r>
              <a:rPr lang="cs-CZ" sz="2000" dirty="0" smtClean="0">
                <a:hlinkClick r:id="rId2"/>
              </a:rPr>
              <a:t>opvvv.msmt.cz/</a:t>
            </a:r>
            <a:r>
              <a:rPr lang="cs-CZ" sz="2000" dirty="0" err="1" smtClean="0">
                <a:hlinkClick r:id="rId2"/>
              </a:rPr>
              <a:t>download</a:t>
            </a:r>
            <a:r>
              <a:rPr lang="cs-CZ" sz="2000" dirty="0" smtClean="0">
                <a:hlinkClick r:id="rId2"/>
              </a:rPr>
              <a:t>/file5570.pdf</a:t>
            </a:r>
            <a:r>
              <a:rPr lang="cs-CZ" sz="2000" dirty="0" smtClean="0"/>
              <a:t>) </a:t>
            </a:r>
            <a:endParaRPr lang="cs-CZ" sz="2000" dirty="0"/>
          </a:p>
          <a:p>
            <a:pPr algn="l">
              <a:lnSpc>
                <a:spcPct val="100000"/>
              </a:lnSpc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609144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8"/>
          <p:cNvSpPr>
            <a:spLocks noGrp="1"/>
          </p:cNvSpPr>
          <p:nvPr>
            <p:ph type="ctrTitle"/>
          </p:nvPr>
        </p:nvSpPr>
        <p:spPr>
          <a:xfrm>
            <a:off x="170121" y="202019"/>
            <a:ext cx="7434707" cy="662746"/>
          </a:xfrm>
        </p:spPr>
        <p:txBody>
          <a:bodyPr/>
          <a:lstStyle/>
          <a:p>
            <a:r>
              <a:rPr lang="cs-CZ" dirty="0" smtClean="0"/>
              <a:t>Archivace projektu Šablony</a:t>
            </a:r>
            <a:endParaRPr lang="cs-CZ" dirty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170121" y="864766"/>
            <a:ext cx="7434707" cy="5769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19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/>
              <a:t>Doporučení od nás:</a:t>
            </a:r>
          </a:p>
          <a:p>
            <a:r>
              <a:rPr lang="cs-CZ" sz="2400" dirty="0" smtClean="0"/>
              <a:t>I přesto, že to není povinné, doporučujeme vytisknout si do šanonu pro komplexnost informací z ISKP 14+ tyto dokumenty:</a:t>
            </a:r>
          </a:p>
          <a:p>
            <a:endParaRPr lang="cs-CZ" sz="1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Dokumenty předkládané k žádosti o podporu (vše je v ISKP 14+, dále souhlas zřizovatele s realizací projektu)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Dokumenty předkládané před vydáním právního aktu (vše v ISKP 14+)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Právní akt se všemi dodatky (vše v ISKP 14+)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Jednotlivé zprávy o realizaci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Doklady potvrzující změny projektu (žádosti o změnu včetně případných příloh, dodatky k právnímu aktu, atd. (vše v ISKP 14+))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Zásadní depeše – odpovědi na důležité dotazy, </a:t>
            </a:r>
            <a:r>
              <a:rPr lang="cs-CZ" sz="2400" dirty="0"/>
              <a:t>zejména, pokud měla vliv na realizaci aktivit či na lhůty předložení ZOR </a:t>
            </a:r>
            <a:r>
              <a:rPr lang="cs-CZ" sz="2400" dirty="0" smtClean="0"/>
              <a:t>apod.</a:t>
            </a:r>
          </a:p>
          <a:p>
            <a:endParaRPr lang="cs-CZ" sz="2400" dirty="0"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8030132" y="740720"/>
            <a:ext cx="3612519" cy="2268294"/>
          </a:xfrm>
          <a:prstGeom prst="rect">
            <a:avLst/>
          </a:prstGeom>
          <a:ln w="635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19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chemeClr val="bg1"/>
                </a:solidFill>
              </a:rPr>
              <a:t>Dokumenty, které jsou v IS KP14+ jako originály, není potřeba uchovávat na jiném místě!</a:t>
            </a:r>
          </a:p>
          <a:p>
            <a:endParaRPr lang="cs-CZ" sz="2400" dirty="0" smtClean="0"/>
          </a:p>
          <a:p>
            <a:endParaRPr lang="cs-CZ" sz="2400" dirty="0"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3183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999683" y="98835"/>
            <a:ext cx="5292962" cy="54026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Archivujeme v šanonu Šablony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>
          <a:xfrm>
            <a:off x="6485860" y="285136"/>
            <a:ext cx="5603359" cy="605035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 smtClean="0"/>
              <a:t>Dokumenty </a:t>
            </a:r>
            <a:r>
              <a:rPr lang="cs-CZ" sz="1800" b="1" dirty="0"/>
              <a:t>prokazující mimořádná opatření ve škole </a:t>
            </a:r>
            <a:r>
              <a:rPr lang="cs-CZ" sz="1800" dirty="0"/>
              <a:t>(pro přerušení aktivit či využití realizaci aktivit podle Sdělní k realizaci šablon) – zákaz či omezení přítomnosti dětí/žáků na celostátní úrovni není třeba </a:t>
            </a:r>
            <a:r>
              <a:rPr lang="cs-CZ" sz="1800" dirty="0" smtClean="0"/>
              <a:t>prokazovat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 smtClean="0"/>
              <a:t>Dokumenty související s prováděním kontrol ze strany Řídícího orgánu a dalších orgánů </a:t>
            </a:r>
            <a:r>
              <a:rPr lang="cs-CZ" sz="1800" dirty="0" smtClean="0"/>
              <a:t>(včetně případných námitek a jejich vypořádání)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 smtClean="0"/>
              <a:t>Písemná komunikace s Řídícím orgánem </a:t>
            </a:r>
            <a:r>
              <a:rPr lang="cs-CZ" sz="1800" dirty="0" smtClean="0"/>
              <a:t>(zejména, pokud měla vliv na realizaci aktivit či na lhůty předložení ZOR apod.)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 smtClean="0"/>
              <a:t>Interní doklady příjemce pro realizaci projektu </a:t>
            </a:r>
            <a:r>
              <a:rPr lang="cs-CZ" sz="1800" dirty="0" smtClean="0"/>
              <a:t>(např. úprava skartačního řádu, interní směrnice k odměňování pracovníků zapojených do projektu či k oběhu účetních dokladů komunikace se zřizovatelem k realizaci projektu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 smtClean="0"/>
              <a:t>Doklady prokazující provedení vratky finančních prostředků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 smtClean="0"/>
              <a:t>Finanční vypořádání či podklady zaslané zřizovateli k finančnímu vypořádání</a:t>
            </a:r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  <p:sp>
        <p:nvSpPr>
          <p:cNvPr id="11" name="Zástupný symbol pro text 7"/>
          <p:cNvSpPr txBox="1">
            <a:spLocks/>
          </p:cNvSpPr>
          <p:nvPr/>
        </p:nvSpPr>
        <p:spPr>
          <a:xfrm>
            <a:off x="999683" y="639097"/>
            <a:ext cx="5292962" cy="6050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1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bg1"/>
                </a:solidFill>
              </a:rPr>
              <a:t>Doklady </a:t>
            </a:r>
            <a:r>
              <a:rPr lang="cs-CZ" sz="1800" b="1" dirty="0">
                <a:solidFill>
                  <a:schemeClr val="bg1"/>
                </a:solidFill>
              </a:rPr>
              <a:t>ke zprávám o realizaci projektu </a:t>
            </a:r>
            <a:r>
              <a:rPr lang="cs-CZ" sz="1800" dirty="0">
                <a:solidFill>
                  <a:schemeClr val="bg1"/>
                </a:solidFill>
              </a:rPr>
              <a:t>(zprávy o realizaci, veškeré přílohy, případná písemná komunikace, případné podání připomínek a jejich vypořádání)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bg1"/>
                </a:solidFill>
              </a:rPr>
              <a:t>Doklady pro kontrolu na místo </a:t>
            </a:r>
            <a:r>
              <a:rPr lang="cs-CZ" sz="1800" dirty="0">
                <a:solidFill>
                  <a:schemeClr val="bg1"/>
                </a:solidFill>
              </a:rPr>
              <a:t>bez ohledu na to, zda taková kontrola proběhla či nikoliv (doložení výstupů a výsledkových indikátorů/milníků pro kontrolu na místě)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Doporučení nikoliv nutnost – dobré založit jakékoliv informace, které do budoucna </a:t>
            </a:r>
            <a:r>
              <a:rPr lang="cs-CZ" sz="1800" dirty="0" err="1">
                <a:solidFill>
                  <a:schemeClr val="bg1"/>
                </a:solidFill>
              </a:rPr>
              <a:t>zvěrohodní</a:t>
            </a:r>
            <a:r>
              <a:rPr lang="cs-CZ" sz="1800" dirty="0">
                <a:solidFill>
                  <a:schemeClr val="bg1"/>
                </a:solidFill>
              </a:rPr>
              <a:t> realizaci jednotlivých šablon (např. komunikaci s externím odborníkem, leták z akce, prezentaci lektora, atd.)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bg1"/>
                </a:solidFill>
              </a:rPr>
              <a:t>Doklady potvrzující </a:t>
            </a:r>
            <a:r>
              <a:rPr lang="cs-CZ" sz="1800" b="1" dirty="0" smtClean="0">
                <a:solidFill>
                  <a:schemeClr val="bg1"/>
                </a:solidFill>
              </a:rPr>
              <a:t>naplnění </a:t>
            </a:r>
            <a:r>
              <a:rPr lang="cs-CZ" sz="1800" b="1" dirty="0">
                <a:solidFill>
                  <a:schemeClr val="bg1"/>
                </a:solidFill>
              </a:rPr>
              <a:t>výsledkových indikátorů a milníků </a:t>
            </a:r>
            <a:r>
              <a:rPr lang="cs-CZ" sz="1800" dirty="0">
                <a:solidFill>
                  <a:schemeClr val="bg1"/>
                </a:solidFill>
              </a:rPr>
              <a:t>(</a:t>
            </a:r>
            <a:r>
              <a:rPr lang="cs-CZ" sz="1800" u="sng" dirty="0">
                <a:solidFill>
                  <a:schemeClr val="bg1"/>
                </a:solidFill>
              </a:rPr>
              <a:t>výstupy z dotazníkových šetření pro indikátor 51010</a:t>
            </a:r>
            <a:r>
              <a:rPr lang="cs-CZ" sz="1800" u="sng" dirty="0" smtClean="0">
                <a:solidFill>
                  <a:schemeClr val="bg1"/>
                </a:solidFill>
              </a:rPr>
              <a:t>, portfolia pedagogů k indikátoru 52510, podepsané karty účastníků k milníku 60000</a:t>
            </a:r>
            <a:r>
              <a:rPr lang="cs-CZ" sz="1800" dirty="0" smtClean="0">
                <a:solidFill>
                  <a:schemeClr val="bg1"/>
                </a:solidFill>
              </a:rPr>
              <a:t>)</a:t>
            </a:r>
          </a:p>
          <a:p>
            <a:pPr lvl="0">
              <a:lnSpc>
                <a:spcPct val="100000"/>
              </a:lnSpc>
            </a:pPr>
            <a:endParaRPr lang="cs-CZ" sz="3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 smtClean="0"/>
              <a:t>Dokumenty </a:t>
            </a:r>
            <a:r>
              <a:rPr lang="cs-CZ" sz="1800" dirty="0"/>
              <a:t>k zadávacím řízením 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27849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 smtClean="0"/>
              <a:t>06</a:t>
            </a:r>
            <a:endParaRPr lang="cs-CZ" sz="80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510145" y="1754372"/>
            <a:ext cx="10196945" cy="4954771"/>
          </a:xfrm>
        </p:spPr>
        <p:txBody>
          <a:bodyPr/>
          <a:lstStyle/>
          <a:p>
            <a:pPr algn="l">
              <a:lnSpc>
                <a:spcPct val="100000"/>
              </a:lnSpc>
            </a:pPr>
            <a:endParaRPr lang="cs-CZ" sz="2200" b="1" dirty="0" smtClean="0"/>
          </a:p>
          <a:p>
            <a:pPr algn="l">
              <a:lnSpc>
                <a:spcPct val="100000"/>
              </a:lnSpc>
            </a:pPr>
            <a:r>
              <a:rPr lang="cs-CZ" sz="2200" b="1" dirty="0" smtClean="0"/>
              <a:t>Byla vyhlášena výzva „Šablony pro MŠ a ZŠ I“:</a:t>
            </a:r>
            <a:endParaRPr lang="cs-CZ" sz="2200" b="1" dirty="0"/>
          </a:p>
          <a:p>
            <a:pPr algn="l">
              <a:lnSpc>
                <a:spcPct val="100000"/>
              </a:lnSpc>
            </a:pPr>
            <a:r>
              <a:rPr lang="cs-CZ" sz="2200" b="1" dirty="0">
                <a:hlinkClick r:id="rId2"/>
              </a:rPr>
              <a:t>https://</a:t>
            </a:r>
            <a:r>
              <a:rPr lang="cs-CZ" sz="2200" b="1" dirty="0" smtClean="0">
                <a:hlinkClick r:id="rId2"/>
              </a:rPr>
              <a:t>opjak.cz/vyzvy/vyzva-c-02_22_002-sablony-pro-ms-a-zs-i/</a:t>
            </a:r>
            <a:endParaRPr lang="cs-CZ" sz="2200" b="1" dirty="0"/>
          </a:p>
          <a:p>
            <a:pPr algn="l">
              <a:lnSpc>
                <a:spcPct val="100000"/>
              </a:lnSpc>
            </a:pPr>
            <a:endParaRPr lang="cs-CZ" sz="2200" b="1" dirty="0" smtClean="0"/>
          </a:p>
          <a:p>
            <a:pPr algn="l">
              <a:lnSpc>
                <a:spcPct val="100000"/>
              </a:lnSpc>
            </a:pPr>
            <a:r>
              <a:rPr lang="pl-PL" sz="2200" b="1" dirty="0"/>
              <a:t>Příloha </a:t>
            </a:r>
            <a:r>
              <a:rPr lang="pl-PL" sz="2200" b="1" dirty="0" smtClean="0"/>
              <a:t>č. 2 Přehled šablon a jejich věcný výklad:</a:t>
            </a:r>
            <a:endParaRPr lang="pl-PL" sz="2200" b="1" dirty="0"/>
          </a:p>
          <a:p>
            <a:pPr algn="l">
              <a:lnSpc>
                <a:spcPct val="100000"/>
              </a:lnSpc>
            </a:pPr>
            <a:r>
              <a:rPr lang="pl-PL" sz="2200" b="1" dirty="0">
                <a:hlinkClick r:id="rId3" action="ppaction://hlinkfile"/>
              </a:rPr>
              <a:t>file:///C:/Users/HP/Downloads/Priloha_c_2_Prehled_sablon_MS_a_ZS_I_OPJAK_final_web.pdf</a:t>
            </a:r>
            <a:endParaRPr lang="pl-PL" sz="2200" b="1" dirty="0"/>
          </a:p>
          <a:p>
            <a:pPr algn="l">
              <a:lnSpc>
                <a:spcPct val="100000"/>
              </a:lnSpc>
            </a:pPr>
            <a:endParaRPr lang="pl-PL" sz="2200" b="1" dirty="0"/>
          </a:p>
          <a:p>
            <a:pPr algn="l">
              <a:lnSpc>
                <a:spcPct val="100000"/>
              </a:lnSpc>
            </a:pPr>
            <a:r>
              <a:rPr lang="pl-PL" sz="2200" b="1" dirty="0"/>
              <a:t>Podání žádosti o podporu: 25. 5. 2022 – </a:t>
            </a:r>
            <a:r>
              <a:rPr lang="pl-PL" sz="2200" b="1" dirty="0">
                <a:solidFill>
                  <a:srgbClr val="FF0000"/>
                </a:solidFill>
              </a:rPr>
              <a:t>28. 4. 2023</a:t>
            </a:r>
          </a:p>
          <a:p>
            <a:pPr algn="l">
              <a:lnSpc>
                <a:spcPct val="100000"/>
              </a:lnSpc>
            </a:pPr>
            <a:endParaRPr lang="pl-PL" sz="2200" b="1" dirty="0"/>
          </a:p>
          <a:p>
            <a:pPr algn="l">
              <a:lnSpc>
                <a:spcPct val="100000"/>
              </a:lnSpc>
            </a:pPr>
            <a:r>
              <a:rPr lang="pl-PL" sz="2200" b="1" dirty="0"/>
              <a:t>V aplikaci IS KP21+ na adrese </a:t>
            </a:r>
            <a:r>
              <a:rPr lang="pl-PL" sz="2200" b="1" dirty="0">
                <a:hlinkClick r:id="rId4"/>
              </a:rPr>
              <a:t>https://iskp21.mssf.cz/</a:t>
            </a:r>
            <a:endParaRPr lang="cs-CZ" sz="2200" b="1" dirty="0"/>
          </a:p>
          <a:p>
            <a:pPr algn="l">
              <a:lnSpc>
                <a:spcPct val="100000"/>
              </a:lnSpc>
            </a:pPr>
            <a:endParaRPr lang="cs-CZ" sz="2200" b="1" dirty="0"/>
          </a:p>
          <a:p>
            <a:pPr algn="l">
              <a:lnSpc>
                <a:spcPct val="100000"/>
              </a:lnSpc>
            </a:pPr>
            <a:endParaRPr lang="cs-CZ" sz="2400" dirty="0" smtClean="0"/>
          </a:p>
        </p:txBody>
      </p:sp>
      <p:sp>
        <p:nvSpPr>
          <p:cNvPr id="10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Šablony OP JAK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38928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8"/>
          <p:cNvSpPr>
            <a:spLocks noGrp="1"/>
          </p:cNvSpPr>
          <p:nvPr>
            <p:ph type="ctrTitle"/>
          </p:nvPr>
        </p:nvSpPr>
        <p:spPr>
          <a:xfrm>
            <a:off x="170121" y="202019"/>
            <a:ext cx="7434707" cy="662746"/>
          </a:xfrm>
        </p:spPr>
        <p:txBody>
          <a:bodyPr/>
          <a:lstStyle/>
          <a:p>
            <a:r>
              <a:rPr lang="cs-CZ" dirty="0" smtClean="0"/>
              <a:t>Zdroje informací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7658489" y="202019"/>
            <a:ext cx="45649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cs-CZ" altLang="cs-CZ" sz="2000" b="1" dirty="0">
                <a:ea typeface="ＭＳ Ｐゴシック" panose="020B0600070205080204" pitchFamily="34" charset="-128"/>
              </a:rPr>
              <a:t>MŠMT – OP VVV</a:t>
            </a:r>
            <a:endParaRPr lang="cs-CZ" sz="2000" b="1" dirty="0"/>
          </a:p>
          <a:p>
            <a:pPr>
              <a:buNone/>
            </a:pPr>
            <a:r>
              <a:rPr lang="cs-CZ" sz="2000" dirty="0" err="1"/>
              <a:t>Info</a:t>
            </a:r>
            <a:r>
              <a:rPr lang="cs-CZ" sz="2000" dirty="0"/>
              <a:t> linka </a:t>
            </a:r>
            <a:r>
              <a:rPr lang="cs-CZ" sz="2000" b="1" dirty="0"/>
              <a:t>+420 234 814 777</a:t>
            </a:r>
            <a:r>
              <a:rPr lang="cs-CZ" sz="2000" dirty="0"/>
              <a:t>, dostupná od pondělí do pátku v čase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9.00</a:t>
            </a:r>
            <a:r>
              <a:rPr lang="cs-CZ" sz="2000" dirty="0"/>
              <a:t> – 15.00.</a:t>
            </a:r>
          </a:p>
          <a:p>
            <a:pPr>
              <a:buNone/>
            </a:pPr>
            <a:r>
              <a:rPr lang="cs-CZ" sz="2000" dirty="0" err="1"/>
              <a:t>Info</a:t>
            </a:r>
            <a:r>
              <a:rPr lang="cs-CZ" sz="2000" dirty="0"/>
              <a:t> e-mailové dotazy je určena adresa</a:t>
            </a:r>
            <a:r>
              <a:rPr lang="cs-CZ" sz="2000" dirty="0">
                <a:solidFill>
                  <a:srgbClr val="4C4C4C"/>
                </a:solidFill>
              </a:rPr>
              <a:t> </a:t>
            </a:r>
            <a:r>
              <a:rPr lang="cs-CZ" sz="2000" u="sng" dirty="0">
                <a:solidFill>
                  <a:srgbClr val="206875"/>
                </a:solidFill>
                <a:hlinkClick r:id="rId2"/>
              </a:rPr>
              <a:t>dotazyZP@msmt.cz</a:t>
            </a:r>
            <a:r>
              <a:rPr lang="cs-CZ" sz="2000" dirty="0">
                <a:solidFill>
                  <a:srgbClr val="4C4C4C"/>
                </a:solidFill>
              </a:rPr>
              <a:t>.</a:t>
            </a:r>
          </a:p>
          <a:p>
            <a:pPr>
              <a:spcBef>
                <a:spcPct val="0"/>
              </a:spcBef>
              <a:buNone/>
              <a:defRPr/>
            </a:pPr>
            <a:endParaRPr lang="cs-CZ" altLang="cs-CZ" sz="2000" i="1" dirty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cs-CZ" sz="2000" dirty="0"/>
              <a:t>Vše k </a:t>
            </a:r>
            <a:r>
              <a:rPr lang="cs-CZ" sz="2000" dirty="0" smtClean="0"/>
              <a:t>výzvě (mimo Prahu</a:t>
            </a:r>
            <a:r>
              <a:rPr lang="cs-CZ" sz="2000" dirty="0"/>
              <a:t>): https://opvvv.msmt.cz/vyzva/vyzva-c-02-20-080-sablony-iii-mimo-hlavni-mesto-praha.htm</a:t>
            </a:r>
          </a:p>
          <a:p>
            <a:pPr>
              <a:spcBef>
                <a:spcPct val="0"/>
              </a:spcBef>
              <a:buNone/>
              <a:defRPr/>
            </a:pPr>
            <a:endParaRPr lang="cs-CZ" altLang="cs-CZ" sz="2000" dirty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2000" b="1" dirty="0" smtClean="0">
                <a:ea typeface="ＭＳ Ｐゴシック" panose="020B0600070205080204" pitchFamily="34" charset="-128"/>
              </a:rPr>
              <a:t>Stručný návod ke kontrole </a:t>
            </a:r>
            <a:r>
              <a:rPr lang="cs-CZ" altLang="cs-CZ" sz="2000" b="1" dirty="0" err="1" smtClean="0">
                <a:ea typeface="ＭＳ Ｐゴシック" panose="020B0600070205080204" pitchFamily="34" charset="-128"/>
              </a:rPr>
              <a:t>ZZoR</a:t>
            </a:r>
            <a:r>
              <a:rPr lang="cs-CZ" altLang="cs-CZ" sz="2000" b="1" dirty="0" smtClean="0">
                <a:ea typeface="ＭＳ Ｐゴシック" panose="020B0600070205080204" pitchFamily="34" charset="-128"/>
              </a:rPr>
              <a:t> v </a:t>
            </a:r>
            <a:r>
              <a:rPr lang="cs-CZ" altLang="cs-CZ" sz="2000" b="1" dirty="0">
                <a:ea typeface="ＭＳ Ｐゴシック" panose="020B0600070205080204" pitchFamily="34" charset="-128"/>
              </a:rPr>
              <a:t>IS ESF 2014+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2000" dirty="0">
                <a:ea typeface="ＭＳ Ｐゴシック" panose="020B0600070205080204" pitchFamily="34" charset="-128"/>
                <a:hlinkClick r:id="rId3"/>
              </a:rPr>
              <a:t>https://</a:t>
            </a:r>
            <a:r>
              <a:rPr lang="cs-CZ" altLang="cs-CZ" sz="2000" dirty="0" smtClean="0">
                <a:ea typeface="ＭＳ Ｐゴシック" panose="020B0600070205080204" pitchFamily="34" charset="-128"/>
                <a:hlinkClick r:id="rId3"/>
              </a:rPr>
              <a:t>opvvv.msmt.cz/download/file6030.pdf</a:t>
            </a:r>
            <a:endParaRPr lang="cs-CZ" altLang="cs-CZ" sz="2000" dirty="0" smtClean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None/>
              <a:defRPr/>
            </a:pPr>
            <a:endParaRPr lang="cs-CZ" altLang="cs-CZ" sz="2000" dirty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2000" dirty="0">
                <a:ea typeface="ＭＳ Ｐゴシック" panose="020B0600070205080204" pitchFamily="34" charset="-128"/>
              </a:rPr>
              <a:t>Uživatelská příručka - Zpráva o realizaci – šablony </a:t>
            </a:r>
            <a:r>
              <a:rPr lang="cs-CZ" altLang="cs-CZ" sz="2000" dirty="0" smtClean="0">
                <a:ea typeface="ＭＳ Ｐゴシック" panose="020B0600070205080204" pitchFamily="34" charset="-128"/>
              </a:rPr>
              <a:t>II a III</a:t>
            </a:r>
            <a:endParaRPr lang="cs-CZ" altLang="cs-CZ" sz="2000" dirty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cs-CZ" sz="2000" u="sng" dirty="0"/>
              <a:t>https://opvvv.msmt.cz/download/file5872.pdf</a:t>
            </a:r>
            <a:endParaRPr lang="cs-CZ" sz="2000" dirty="0"/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116460" y="864765"/>
            <a:ext cx="7488368" cy="8931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Konzultanti Šablon projektu P-AP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080589"/>
              </p:ext>
            </p:extLst>
          </p:nvPr>
        </p:nvGraphicFramePr>
        <p:xfrm>
          <a:off x="170121" y="1527512"/>
          <a:ext cx="7230139" cy="42885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95540">
                  <a:extLst>
                    <a:ext uri="{9D8B030D-6E8A-4147-A177-3AD203B41FA5}">
                      <a16:colId xmlns:a16="http://schemas.microsoft.com/office/drawing/2014/main" val="949718189"/>
                    </a:ext>
                  </a:extLst>
                </a:gridCol>
                <a:gridCol w="2933695">
                  <a:extLst>
                    <a:ext uri="{9D8B030D-6E8A-4147-A177-3AD203B41FA5}">
                      <a16:colId xmlns:a16="http://schemas.microsoft.com/office/drawing/2014/main" val="1796733298"/>
                    </a:ext>
                  </a:extLst>
                </a:gridCol>
                <a:gridCol w="2100904">
                  <a:extLst>
                    <a:ext uri="{9D8B030D-6E8A-4147-A177-3AD203B41FA5}">
                      <a16:colId xmlns:a16="http://schemas.microsoft.com/office/drawing/2014/main" val="1561525405"/>
                    </a:ext>
                  </a:extLst>
                </a:gridCol>
              </a:tblGrid>
              <a:tr h="476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Příjmení a jméno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>
                          <a:effectLst/>
                        </a:rPr>
                        <a:t>E-mail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Telefon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788937"/>
                  </a:ext>
                </a:extLst>
              </a:tr>
              <a:tr h="476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Baueršímová Soňa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sng" strike="noStrike">
                          <a:effectLst/>
                          <a:hlinkClick r:id="rId4"/>
                        </a:rPr>
                        <a:t>sona.bauersimova@npi.cz</a:t>
                      </a:r>
                      <a:endParaRPr lang="cs-CZ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770 106 768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2465510753"/>
                  </a:ext>
                </a:extLst>
              </a:tr>
              <a:tr h="476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Dušek Jiří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sng" strike="noStrike">
                          <a:effectLst/>
                          <a:hlinkClick r:id="rId5"/>
                        </a:rPr>
                        <a:t>jiri.dusek@npi.cz</a:t>
                      </a:r>
                      <a:endParaRPr lang="cs-CZ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602 743 115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2324130908"/>
                  </a:ext>
                </a:extLst>
              </a:tr>
              <a:tr h="476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Holacká Lucie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sng" strike="noStrike">
                          <a:effectLst/>
                          <a:hlinkClick r:id="rId6"/>
                        </a:rPr>
                        <a:t>lucie.holacka@npi.cz</a:t>
                      </a:r>
                      <a:endParaRPr lang="cs-CZ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r>
                        <a:rPr lang="cs-CZ" sz="1600" u="none" strike="noStrike" dirty="0" smtClean="0">
                          <a:effectLst/>
                        </a:rPr>
                        <a:t>605 770 765</a:t>
                      </a:r>
                      <a:endParaRPr lang="cs-CZ" sz="1600" b="0" i="0" u="none" strike="noStrike" dirty="0">
                        <a:solidFill>
                          <a:srgbClr val="201F1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3725541652"/>
                  </a:ext>
                </a:extLst>
              </a:tr>
              <a:tr h="476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Krčková Radka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sng" strike="noStrike">
                          <a:effectLst/>
                          <a:hlinkClick r:id="rId7"/>
                        </a:rPr>
                        <a:t>radka.krckova@npi.cz</a:t>
                      </a:r>
                      <a:endParaRPr lang="cs-CZ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770 106 770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1263933897"/>
                  </a:ext>
                </a:extLst>
              </a:tr>
              <a:tr h="476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Pešková Elena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sng" strike="noStrike">
                          <a:effectLst/>
                          <a:hlinkClick r:id="rId8"/>
                        </a:rPr>
                        <a:t>elena.peskova@npi.cz</a:t>
                      </a:r>
                      <a:endParaRPr lang="cs-CZ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724 652 040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247473909"/>
                  </a:ext>
                </a:extLst>
              </a:tr>
              <a:tr h="476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Plevová Marie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sng" strike="noStrike" dirty="0">
                          <a:effectLst/>
                          <a:hlinkClick r:id="rId9"/>
                        </a:rPr>
                        <a:t>marie.plevova@npi.cz</a:t>
                      </a:r>
                      <a:endParaRPr lang="cs-CZ" sz="1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770 172 413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4212034703"/>
                  </a:ext>
                </a:extLst>
              </a:tr>
              <a:tr h="476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Samšiňáková Gabriela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sng" strike="noStrike">
                          <a:effectLst/>
                          <a:hlinkClick r:id="rId10"/>
                        </a:rPr>
                        <a:t>gabriela.samsinakova@npi.cz</a:t>
                      </a:r>
                      <a:endParaRPr lang="cs-CZ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602 944 717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1653013159"/>
                  </a:ext>
                </a:extLst>
              </a:tr>
              <a:tr h="476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Švehlová Gabriela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sng" strike="noStrike">
                          <a:effectLst/>
                          <a:hlinkClick r:id="rId11"/>
                        </a:rPr>
                        <a:t>gabriela.svehlova@npi.cz</a:t>
                      </a:r>
                      <a:endParaRPr lang="cs-CZ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770 106 785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2751310553"/>
                  </a:ext>
                </a:extLst>
              </a:tr>
            </a:tbl>
          </a:graphicData>
        </a:graphic>
      </p:graphicFrame>
      <p:sp>
        <p:nvSpPr>
          <p:cNvPr id="11" name="Obdélník 10"/>
          <p:cNvSpPr/>
          <p:nvPr/>
        </p:nvSpPr>
        <p:spPr>
          <a:xfrm>
            <a:off x="116460" y="5936067"/>
            <a:ext cx="728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cs-CZ" altLang="cs-CZ" sz="2000" b="1" dirty="0" smtClean="0">
                <a:ea typeface="ＭＳ Ｐゴシック" panose="020B0600070205080204" pitchFamily="34" charset="-128"/>
              </a:rPr>
              <a:t>V rámci projektu P-AP poskytujeme pouze dílčí telefonické a e-mailové konzultace.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2074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/>
              <a:t>01</a:t>
            </a:r>
          </a:p>
        </p:txBody>
      </p:sp>
      <p:sp>
        <p:nvSpPr>
          <p:cNvPr id="7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Základní parametry zprávy o realizaci</a:t>
            </a:r>
            <a:endParaRPr 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51282"/>
            <a:ext cx="8900830" cy="5006718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>
            <a:off x="8193944" y="3483706"/>
            <a:ext cx="815280" cy="2106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5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7660257" y="3513221"/>
            <a:ext cx="4097547" cy="250181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dirty="0" smtClean="0"/>
              <a:t>Mgr. Lucie Holacká</a:t>
            </a:r>
            <a:endParaRPr lang="cs-CZ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Konzultant akčního plánování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Tel. 605 770 765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E-mail: lucie.holacka@npi.cz</a:t>
            </a:r>
            <a:endParaRPr lang="cs-CZ" sz="2000" dirty="0"/>
          </a:p>
          <a:p>
            <a:endParaRPr lang="cs-CZ" sz="2000" dirty="0" smtClean="0"/>
          </a:p>
          <a:p>
            <a:r>
              <a:rPr lang="cs-CZ" sz="2000" dirty="0" smtClean="0"/>
              <a:t>Národní </a:t>
            </a:r>
            <a:r>
              <a:rPr lang="cs-CZ" sz="2000" dirty="0"/>
              <a:t>pedagogický institut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České republiky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Senovážné náměstí 872/25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110 00  Praha 1</a:t>
            </a:r>
          </a:p>
          <a:p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26430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/>
              <a:t>01</a:t>
            </a:r>
          </a:p>
        </p:txBody>
      </p:sp>
      <p:sp>
        <p:nvSpPr>
          <p:cNvPr id="7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Základní parametry zprávy o realizaci</a:t>
            </a:r>
            <a:endParaRPr 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214" y="1831675"/>
            <a:ext cx="9343876" cy="4726441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>
            <a:off x="1256231" y="3376086"/>
            <a:ext cx="815280" cy="2106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1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/>
              <a:t>01</a:t>
            </a:r>
          </a:p>
        </p:txBody>
      </p:sp>
      <p:sp>
        <p:nvSpPr>
          <p:cNvPr id="7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Základní parametry zprávy o realizaci</a:t>
            </a:r>
            <a:endParaRPr 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398" t="1122" r="-398" b="12970"/>
          <a:stretch/>
        </p:blipFill>
        <p:spPr>
          <a:xfrm>
            <a:off x="1192875" y="1811147"/>
            <a:ext cx="10528070" cy="4697808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>
            <a:off x="8288825" y="5642189"/>
            <a:ext cx="815280" cy="2106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8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/>
              <a:t>01</a:t>
            </a:r>
          </a:p>
        </p:txBody>
      </p:sp>
      <p:sp>
        <p:nvSpPr>
          <p:cNvPr id="7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Základní parametry zprávy o realizaci</a:t>
            </a:r>
            <a:endParaRPr 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/>
          <a:srcRect t="13244" b="6148"/>
          <a:stretch/>
        </p:blipFill>
        <p:spPr>
          <a:xfrm>
            <a:off x="1174540" y="1961249"/>
            <a:ext cx="10229030" cy="4638101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>
            <a:off x="894967" y="5795313"/>
            <a:ext cx="815280" cy="2106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3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/>
              <a:t>01</a:t>
            </a:r>
          </a:p>
        </p:txBody>
      </p:sp>
      <p:sp>
        <p:nvSpPr>
          <p:cNvPr id="7" name="Nadpis 24"/>
          <p:cNvSpPr txBox="1">
            <a:spLocks/>
          </p:cNvSpPr>
          <p:nvPr/>
        </p:nvSpPr>
        <p:spPr>
          <a:xfrm>
            <a:off x="3834245" y="753979"/>
            <a:ext cx="7886700" cy="898358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Základní parametry zprávy o realizaci</a:t>
            </a:r>
            <a:endParaRPr 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399" t="10659" r="-399" b="6535"/>
          <a:stretch/>
        </p:blipFill>
        <p:spPr>
          <a:xfrm>
            <a:off x="1246863" y="1935688"/>
            <a:ext cx="10213669" cy="4757376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>
            <a:off x="3703742" y="4859981"/>
            <a:ext cx="815280" cy="2106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71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dnadpis 12"/>
          <p:cNvSpPr>
            <a:spLocks noGrp="1"/>
          </p:cNvSpPr>
          <p:nvPr>
            <p:ph type="subTitle" idx="10"/>
          </p:nvPr>
        </p:nvSpPr>
        <p:spPr>
          <a:xfrm>
            <a:off x="1524000" y="2101517"/>
            <a:ext cx="7026442" cy="401051"/>
          </a:xfrm>
        </p:spPr>
        <p:txBody>
          <a:bodyPr/>
          <a:lstStyle/>
          <a:p>
            <a:pPr algn="l"/>
            <a:r>
              <a:rPr lang="cs-CZ" sz="2400" dirty="0" smtClean="0"/>
              <a:t>ZZOR je ale také ZOR:</a:t>
            </a:r>
            <a:endParaRPr lang="cs-CZ" sz="2400" dirty="0"/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0"/>
            <a:ext cx="1668379" cy="1652337"/>
          </a:xfrm>
        </p:spPr>
        <p:txBody>
          <a:bodyPr/>
          <a:lstStyle/>
          <a:p>
            <a:r>
              <a:rPr lang="cs-CZ" sz="8000" b="1" dirty="0" smtClean="0"/>
              <a:t>02</a:t>
            </a:r>
            <a:endParaRPr lang="cs-CZ" sz="8000" b="1" dirty="0"/>
          </a:p>
        </p:txBody>
      </p:sp>
      <p:sp>
        <p:nvSpPr>
          <p:cNvPr id="7" name="Nadpis 24"/>
          <p:cNvSpPr txBox="1">
            <a:spLocks/>
          </p:cNvSpPr>
          <p:nvPr/>
        </p:nvSpPr>
        <p:spPr>
          <a:xfrm>
            <a:off x="3834245" y="0"/>
            <a:ext cx="7886700" cy="1652337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vert="horz" lIns="144000" tIns="54000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4000" b="0" kern="1200" spc="-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Rozdíly mezi zprávou o realizaci a závěrečnou zprávou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524000" y="2502569"/>
            <a:ext cx="10196945" cy="173254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cs-CZ" sz="2400" dirty="0" smtClean="0"/>
              <a:t>Tak jako v předchozích ZOR dokládáme/řešíme: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Kalkulačku indikátorů k ZOR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Výstupy jednotlivých splněných šablon (za poslední monitorovací období)</a:t>
            </a:r>
          </a:p>
          <a:p>
            <a:pPr algn="l"/>
            <a:endParaRPr lang="cs-CZ" sz="2400" dirty="0" smtClean="0"/>
          </a:p>
        </p:txBody>
      </p:sp>
      <p:sp>
        <p:nvSpPr>
          <p:cNvPr id="8" name="Podnadpis 12"/>
          <p:cNvSpPr txBox="1">
            <a:spLocks/>
          </p:cNvSpPr>
          <p:nvPr/>
        </p:nvSpPr>
        <p:spPr>
          <a:xfrm>
            <a:off x="1524000" y="4387517"/>
            <a:ext cx="7026442" cy="4010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194400" rtl="0" eaLnBrk="1" latinLnBrk="0" hangingPunct="1">
              <a:lnSpc>
                <a:spcPct val="80000"/>
              </a:lnSpc>
              <a:spcBef>
                <a:spcPts val="0"/>
              </a:spcBef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400" dirty="0" smtClean="0"/>
              <a:t>Navíc oproti běžné ZOR dokládáme/řešíme:</a:t>
            </a:r>
            <a:endParaRPr lang="cs-CZ" sz="2400" dirty="0"/>
          </a:p>
        </p:txBody>
      </p:sp>
      <p:sp>
        <p:nvSpPr>
          <p:cNvPr id="9" name="Zástupný symbol pro text 2"/>
          <p:cNvSpPr txBox="1">
            <a:spLocks/>
          </p:cNvSpPr>
          <p:nvPr/>
        </p:nvSpPr>
        <p:spPr>
          <a:xfrm>
            <a:off x="1524000" y="4788569"/>
            <a:ext cx="10196945" cy="1732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194400" rtl="0" eaLnBrk="1" latinLnBrk="0" hangingPunct="1">
              <a:lnSpc>
                <a:spcPct val="1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cs-CZ" sz="2400" dirty="0" smtClean="0"/>
              <a:t>1. Výstupní dotazníkové šetření</a:t>
            </a:r>
          </a:p>
          <a:p>
            <a:pPr algn="l">
              <a:lnSpc>
                <a:spcPct val="100000"/>
              </a:lnSpc>
            </a:pPr>
            <a:r>
              <a:rPr lang="cs-CZ" sz="2400" dirty="0" smtClean="0"/>
              <a:t>2. Souhrnnou reflektivní zprávu výsledkového indikátoru 52510</a:t>
            </a:r>
            <a:endParaRPr lang="cs-CZ" sz="2400" dirty="0"/>
          </a:p>
          <a:p>
            <a:pPr algn="l">
              <a:lnSpc>
                <a:spcPct val="100000"/>
              </a:lnSpc>
            </a:pPr>
            <a:r>
              <a:rPr lang="cs-CZ" sz="2400" dirty="0" smtClean="0"/>
              <a:t>3. Ukončení v IS ESF 2014+ (bagatelní podpora je 24 hodin)</a:t>
            </a:r>
          </a:p>
          <a:p>
            <a:pPr algn="l">
              <a:lnSpc>
                <a:spcPct val="100000"/>
              </a:lnSpc>
            </a:pPr>
            <a:r>
              <a:rPr lang="cs-CZ" sz="2400" dirty="0" smtClean="0"/>
              <a:t>4. Dokladování jednotlivých indikátorů</a:t>
            </a:r>
          </a:p>
        </p:txBody>
      </p:sp>
    </p:spTree>
    <p:extLst>
      <p:ext uri="{BB962C8B-B14F-4D97-AF65-F5344CB8AC3E}">
        <p14:creationId xmlns:p14="http://schemas.microsoft.com/office/powerpoint/2010/main" val="23016031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171afc7-3b5e-4bea-9029-9238dc1107a2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2B0BB7258DE3440B167F40B47DF430C" ma:contentTypeVersion="12" ma:contentTypeDescription="Vytvoří nový dokument" ma:contentTypeScope="" ma:versionID="f94fad0e24cbd1eb5daed5580d760ae2">
  <xsd:schema xmlns:xsd="http://www.w3.org/2001/XMLSchema" xmlns:xs="http://www.w3.org/2001/XMLSchema" xmlns:p="http://schemas.microsoft.com/office/2006/metadata/properties" xmlns:ns2="9d356fd7-ac7c-4295-9c95-2a5c47a7e628" xmlns:ns3="8171afc7-3b5e-4bea-9029-9238dc1107a2" targetNamespace="http://schemas.microsoft.com/office/2006/metadata/properties" ma:root="true" ma:fieldsID="46957a4db907c83970d349239cf71295" ns2:_="" ns3:_="">
    <xsd:import namespace="9d356fd7-ac7c-4295-9c95-2a5c47a7e628"/>
    <xsd:import namespace="8171afc7-3b5e-4bea-9029-9238dc1107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356fd7-ac7c-4295-9c95-2a5c47a7e6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1afc7-3b5e-4bea-9029-9238dc110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14DF67-F68C-48F0-B04A-0F79050D4B3C}">
  <ds:schemaRefs>
    <ds:schemaRef ds:uri="8171afc7-3b5e-4bea-9029-9238dc1107a2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9d356fd7-ac7c-4295-9c95-2a5c47a7e628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21646E3-32E8-43E4-B1CF-FC38C5B513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356fd7-ac7c-4295-9c95-2a5c47a7e628"/>
    <ds:schemaRef ds:uri="8171afc7-3b5e-4bea-9029-9238dc1107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AB76EA-DE6C-4F4B-B7D4-32E15D603B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2480</Words>
  <Application>Microsoft Office PowerPoint</Application>
  <PresentationFormat>Širokoúhlá obrazovka</PresentationFormat>
  <Paragraphs>321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40</vt:i4>
      </vt:variant>
    </vt:vector>
  </HeadingPairs>
  <TitlesOfParts>
    <vt:vector size="47" baseType="lpstr">
      <vt:lpstr>ＭＳ Ｐゴシック</vt:lpstr>
      <vt:lpstr>Arial</vt:lpstr>
      <vt:lpstr>Calibri</vt:lpstr>
      <vt:lpstr>Open Sans</vt:lpstr>
      <vt:lpstr>Wingdings</vt:lpstr>
      <vt:lpstr>Motiv Office</vt:lpstr>
      <vt:lpstr>1_Motiv Office</vt:lpstr>
      <vt:lpstr>Prezentace aplikace PowerPoint</vt:lpstr>
      <vt:lpstr> OBSAH</vt:lpstr>
      <vt:lpstr>01</vt:lpstr>
      <vt:lpstr>01</vt:lpstr>
      <vt:lpstr>01</vt:lpstr>
      <vt:lpstr>01</vt:lpstr>
      <vt:lpstr>01</vt:lpstr>
      <vt:lpstr>01</vt:lpstr>
      <vt:lpstr>02</vt:lpstr>
      <vt:lpstr>Mimořádná opatření v šablonách</vt:lpstr>
      <vt:lpstr>Mimořádná opatření v šablonách</vt:lpstr>
      <vt:lpstr> </vt:lpstr>
      <vt:lpstr>02</vt:lpstr>
      <vt:lpstr>02</vt:lpstr>
      <vt:lpstr>02</vt:lpstr>
      <vt:lpstr> IS ESF 2014+</vt:lpstr>
      <vt:lpstr> ESF 2014+</vt:lpstr>
      <vt:lpstr>  IS ESF 2014+</vt:lpstr>
      <vt:lpstr>  IS ESF 2014+</vt:lpstr>
      <vt:lpstr> IS ESF 2014+</vt:lpstr>
      <vt:lpstr>  IS ESF 2014+</vt:lpstr>
      <vt:lpstr> IS ESF 2014+</vt:lpstr>
      <vt:lpstr>Nejčastější chyby v IS ESF 2014+  </vt:lpstr>
      <vt:lpstr>Nejčastější chyby v IS ESF 2014+  </vt:lpstr>
      <vt:lpstr>02</vt:lpstr>
      <vt:lpstr>02</vt:lpstr>
      <vt:lpstr>Prezentace aplikace PowerPoint</vt:lpstr>
      <vt:lpstr>02</vt:lpstr>
      <vt:lpstr>Aktivita spojená s dokladováním indikátoru 525 10</vt:lpstr>
      <vt:lpstr>Aktivita spojená s dokladováním indikátoru 525 10</vt:lpstr>
      <vt:lpstr>02</vt:lpstr>
      <vt:lpstr>03</vt:lpstr>
      <vt:lpstr>04</vt:lpstr>
      <vt:lpstr> Vypořádání finančních prostředků </vt:lpstr>
      <vt:lpstr>05</vt:lpstr>
      <vt:lpstr>Archivace projektu Šablony</vt:lpstr>
      <vt:lpstr>Archivujeme v šanonu Šablony</vt:lpstr>
      <vt:lpstr>06</vt:lpstr>
      <vt:lpstr>Zdroje informací</vt:lpstr>
      <vt:lpstr>děkuji za pozornost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NPI ČR</dc:title>
  <dc:subject>prezentace</dc:subject>
  <dc:creator/>
  <cp:lastModifiedBy/>
  <cp:revision>84</cp:revision>
  <dcterms:created xsi:type="dcterms:W3CDTF">2020-05-13T10:44:02Z</dcterms:created>
  <dcterms:modified xsi:type="dcterms:W3CDTF">2022-06-03T14:06:16Z</dcterms:modified>
  <cp:category>šablona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0x01010052B0BB7258DE3440B167F40B47DF430C</vt:lpwstr>
  </property>
  <property fmtid="{D5CDD505-2E9C-101B-9397-08002B2CF9AE}" pid="3" name="Order">
    <vt:r8>92800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