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6858000" cy="10477500"/>
  <p:notesSz cx="6881813" cy="10002838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330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0" d="100"/>
          <a:sy n="90" d="100"/>
        </p:scale>
        <p:origin x="-1954" y="1819"/>
      </p:cViewPr>
      <p:guideLst>
        <p:guide orient="horz" pos="330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514351" y="3254818"/>
            <a:ext cx="5829300" cy="2245872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028700" y="5937250"/>
            <a:ext cx="4800600" cy="267758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D1433-E13D-4D4E-A2AB-4916DC542128}" type="datetimeFigureOut">
              <a:rPr lang="cs-CZ" smtClean="0"/>
              <a:t>14.03.2024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744CDF-830E-4D79-A8E3-8F19D3AC604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903454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D1433-E13D-4D4E-A2AB-4916DC542128}" type="datetimeFigureOut">
              <a:rPr lang="cs-CZ" smtClean="0"/>
              <a:t>14.03.2024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744CDF-830E-4D79-A8E3-8F19D3AC604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460366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5697141" y="419588"/>
            <a:ext cx="1768078" cy="8939830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392907" y="419588"/>
            <a:ext cx="5189935" cy="8939830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D1433-E13D-4D4E-A2AB-4916DC542128}" type="datetimeFigureOut">
              <a:rPr lang="cs-CZ" smtClean="0"/>
              <a:t>14.03.2024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744CDF-830E-4D79-A8E3-8F19D3AC604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174486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D1433-E13D-4D4E-A2AB-4916DC542128}" type="datetimeFigureOut">
              <a:rPr lang="cs-CZ" smtClean="0"/>
              <a:t>14.03.2024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744CDF-830E-4D79-A8E3-8F19D3AC604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583247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41735" y="6732766"/>
            <a:ext cx="5829300" cy="2080948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541735" y="4440812"/>
            <a:ext cx="5829300" cy="2291952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D1433-E13D-4D4E-A2AB-4916DC542128}" type="datetimeFigureOut">
              <a:rPr lang="cs-CZ" smtClean="0"/>
              <a:t>14.03.2024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744CDF-830E-4D79-A8E3-8F19D3AC604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782156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392907" y="2444752"/>
            <a:ext cx="3479006" cy="691466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3986213" y="2444752"/>
            <a:ext cx="3479006" cy="691466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D1433-E13D-4D4E-A2AB-4916DC542128}" type="datetimeFigureOut">
              <a:rPr lang="cs-CZ" smtClean="0"/>
              <a:t>14.03.2024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744CDF-830E-4D79-A8E3-8F19D3AC604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131111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42900" y="419586"/>
            <a:ext cx="6172200" cy="1746250"/>
          </a:xfrm>
        </p:spPr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342900" y="2345312"/>
            <a:ext cx="3030141" cy="977414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342900" y="3322726"/>
            <a:ext cx="3030141" cy="603669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3483769" y="2345312"/>
            <a:ext cx="3031332" cy="977414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3483769" y="3322726"/>
            <a:ext cx="3031332" cy="603669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D1433-E13D-4D4E-A2AB-4916DC542128}" type="datetimeFigureOut">
              <a:rPr lang="cs-CZ" smtClean="0"/>
              <a:t>14.03.2024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744CDF-830E-4D79-A8E3-8F19D3AC604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000509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D1433-E13D-4D4E-A2AB-4916DC542128}" type="datetimeFigureOut">
              <a:rPr lang="cs-CZ" smtClean="0"/>
              <a:t>14.03.2024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744CDF-830E-4D79-A8E3-8F19D3AC604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077016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D1433-E13D-4D4E-A2AB-4916DC542128}" type="datetimeFigureOut">
              <a:rPr lang="cs-CZ" smtClean="0"/>
              <a:t>14.03.2024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744CDF-830E-4D79-A8E3-8F19D3AC604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385661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42901" y="417160"/>
            <a:ext cx="2256235" cy="17753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681287" y="417162"/>
            <a:ext cx="3833813" cy="894225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342901" y="2192516"/>
            <a:ext cx="2256235" cy="716690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D1433-E13D-4D4E-A2AB-4916DC542128}" type="datetimeFigureOut">
              <a:rPr lang="cs-CZ" smtClean="0"/>
              <a:t>14.03.2024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744CDF-830E-4D79-A8E3-8F19D3AC604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211467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344216" y="7334250"/>
            <a:ext cx="4114800" cy="8658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344216" y="936184"/>
            <a:ext cx="4114800" cy="62865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344216" y="8200100"/>
            <a:ext cx="4114800" cy="12296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D1433-E13D-4D4E-A2AB-4916DC542128}" type="datetimeFigureOut">
              <a:rPr lang="cs-CZ" smtClean="0"/>
              <a:t>14.03.2024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744CDF-830E-4D79-A8E3-8F19D3AC604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517496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342900" y="419586"/>
            <a:ext cx="6172200" cy="1746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342900" y="2444752"/>
            <a:ext cx="6172200" cy="69146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342900" y="9711093"/>
            <a:ext cx="1600200" cy="55783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AD1433-E13D-4D4E-A2AB-4916DC542128}" type="datetimeFigureOut">
              <a:rPr lang="cs-CZ" smtClean="0"/>
              <a:t>14.03.2024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2343151" y="9711093"/>
            <a:ext cx="2171700" cy="55783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4914900" y="9711093"/>
            <a:ext cx="1600200" cy="55783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744CDF-830E-4D79-A8E3-8F19D3AC604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85321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404664" y="1062286"/>
            <a:ext cx="5940000" cy="8100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8" name="Ovál 37"/>
          <p:cNvSpPr/>
          <p:nvPr/>
        </p:nvSpPr>
        <p:spPr>
          <a:xfrm>
            <a:off x="2586997" y="4601780"/>
            <a:ext cx="324036" cy="32400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5" name="Ovál 34"/>
          <p:cNvSpPr/>
          <p:nvPr/>
        </p:nvSpPr>
        <p:spPr>
          <a:xfrm>
            <a:off x="911352" y="3931915"/>
            <a:ext cx="324036" cy="324000"/>
          </a:xfrm>
          <a:prstGeom prst="ellips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6" name="Ovál 35"/>
          <p:cNvSpPr/>
          <p:nvPr/>
        </p:nvSpPr>
        <p:spPr>
          <a:xfrm>
            <a:off x="3955852" y="5526782"/>
            <a:ext cx="324036" cy="324000"/>
          </a:xfrm>
          <a:prstGeom prst="ellipse">
            <a:avLst/>
          </a:prstGeom>
          <a:solidFill>
            <a:srgbClr val="0070C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4" name="Ovál 33"/>
          <p:cNvSpPr/>
          <p:nvPr/>
        </p:nvSpPr>
        <p:spPr>
          <a:xfrm>
            <a:off x="3793834" y="3064812"/>
            <a:ext cx="324036" cy="32400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7" name="Ovál 36"/>
          <p:cNvSpPr/>
          <p:nvPr/>
        </p:nvSpPr>
        <p:spPr>
          <a:xfrm>
            <a:off x="1340768" y="2656458"/>
            <a:ext cx="324036" cy="324000"/>
          </a:xfrm>
          <a:prstGeom prst="ellipse">
            <a:avLst/>
          </a:prstGeom>
          <a:solidFill>
            <a:schemeClr val="accent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" name="AutoShape 14" descr="Nalezený obrázek pro ČERVENKA Obrazok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  <p:grpSp>
        <p:nvGrpSpPr>
          <p:cNvPr id="24" name="Skupina 23"/>
          <p:cNvGrpSpPr/>
          <p:nvPr/>
        </p:nvGrpSpPr>
        <p:grpSpPr>
          <a:xfrm>
            <a:off x="2861172" y="1990462"/>
            <a:ext cx="324000" cy="324000"/>
            <a:chOff x="-1830081" y="2972149"/>
            <a:chExt cx="2880000" cy="2880000"/>
          </a:xfrm>
        </p:grpSpPr>
        <p:sp>
          <p:nvSpPr>
            <p:cNvPr id="31" name="Ovál 30"/>
            <p:cNvSpPr>
              <a:spLocks noChangeAspect="1"/>
            </p:cNvSpPr>
            <p:nvPr/>
          </p:nvSpPr>
          <p:spPr>
            <a:xfrm>
              <a:off x="-1830081" y="2972149"/>
              <a:ext cx="2880000" cy="2880000"/>
            </a:xfrm>
            <a:prstGeom prst="ellipse">
              <a:avLst/>
            </a:prstGeom>
            <a:solidFill>
              <a:srgbClr val="0070C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41" name="Ovál 40"/>
            <p:cNvSpPr>
              <a:spLocks noChangeAspect="1"/>
            </p:cNvSpPr>
            <p:nvPr/>
          </p:nvSpPr>
          <p:spPr>
            <a:xfrm>
              <a:off x="-1109044" y="3666808"/>
              <a:ext cx="1490515" cy="1490681"/>
            </a:xfrm>
            <a:prstGeom prst="ellipse">
              <a:avLst/>
            </a:prstGeom>
            <a:solidFill>
              <a:schemeClr val="bg1"/>
            </a:solidFill>
            <a:ln w="158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  <p:grpSp>
        <p:nvGrpSpPr>
          <p:cNvPr id="20" name="Skupina 19"/>
          <p:cNvGrpSpPr/>
          <p:nvPr/>
        </p:nvGrpSpPr>
        <p:grpSpPr>
          <a:xfrm>
            <a:off x="1121790" y="5556143"/>
            <a:ext cx="325528" cy="324000"/>
            <a:chOff x="817472" y="7900107"/>
            <a:chExt cx="325528" cy="324000"/>
          </a:xfrm>
        </p:grpSpPr>
        <p:sp>
          <p:nvSpPr>
            <p:cNvPr id="82" name="Ovál 81"/>
            <p:cNvSpPr>
              <a:spLocks noChangeAspect="1"/>
            </p:cNvSpPr>
            <p:nvPr/>
          </p:nvSpPr>
          <p:spPr>
            <a:xfrm>
              <a:off x="817472" y="7900107"/>
              <a:ext cx="325528" cy="324000"/>
            </a:xfrm>
            <a:prstGeom prst="ellipse">
              <a:avLst/>
            </a:prstGeom>
            <a:solidFill>
              <a:schemeClr val="accent6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83" name="Ovál 82"/>
            <p:cNvSpPr>
              <a:spLocks noChangeAspect="1"/>
            </p:cNvSpPr>
            <p:nvPr/>
          </p:nvSpPr>
          <p:spPr>
            <a:xfrm>
              <a:off x="898589" y="7978256"/>
              <a:ext cx="167683" cy="167702"/>
            </a:xfrm>
            <a:prstGeom prst="ellipse">
              <a:avLst/>
            </a:prstGeom>
            <a:solidFill>
              <a:schemeClr val="bg1"/>
            </a:solidFill>
            <a:ln w="158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  <p:grpSp>
        <p:nvGrpSpPr>
          <p:cNvPr id="19" name="Skupina 18"/>
          <p:cNvGrpSpPr/>
          <p:nvPr/>
        </p:nvGrpSpPr>
        <p:grpSpPr>
          <a:xfrm>
            <a:off x="2665173" y="6625086"/>
            <a:ext cx="324000" cy="324000"/>
            <a:chOff x="814514" y="7128804"/>
            <a:chExt cx="324000" cy="324000"/>
          </a:xfrm>
        </p:grpSpPr>
        <p:sp>
          <p:nvSpPr>
            <p:cNvPr id="85" name="Ovál 84"/>
            <p:cNvSpPr>
              <a:spLocks noChangeAspect="1"/>
            </p:cNvSpPr>
            <p:nvPr/>
          </p:nvSpPr>
          <p:spPr>
            <a:xfrm>
              <a:off x="814514" y="7128804"/>
              <a:ext cx="324000" cy="324000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86" name="Ovál 85"/>
            <p:cNvSpPr>
              <a:spLocks noChangeAspect="1"/>
            </p:cNvSpPr>
            <p:nvPr/>
          </p:nvSpPr>
          <p:spPr>
            <a:xfrm>
              <a:off x="895631" y="7206953"/>
              <a:ext cx="167683" cy="167702"/>
            </a:xfrm>
            <a:prstGeom prst="ellipse">
              <a:avLst/>
            </a:prstGeom>
            <a:solidFill>
              <a:schemeClr val="bg1"/>
            </a:solidFill>
            <a:ln w="158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  <p:grpSp>
        <p:nvGrpSpPr>
          <p:cNvPr id="17" name="Skupina 16"/>
          <p:cNvGrpSpPr/>
          <p:nvPr/>
        </p:nvGrpSpPr>
        <p:grpSpPr>
          <a:xfrm>
            <a:off x="3707052" y="7883105"/>
            <a:ext cx="324000" cy="324000"/>
            <a:chOff x="811556" y="6301086"/>
            <a:chExt cx="324000" cy="324000"/>
          </a:xfrm>
        </p:grpSpPr>
        <p:sp>
          <p:nvSpPr>
            <p:cNvPr id="88" name="Ovál 87"/>
            <p:cNvSpPr>
              <a:spLocks noChangeAspect="1"/>
            </p:cNvSpPr>
            <p:nvPr/>
          </p:nvSpPr>
          <p:spPr>
            <a:xfrm>
              <a:off x="811556" y="6301086"/>
              <a:ext cx="324000" cy="324000"/>
            </a:xfrm>
            <a:prstGeom prst="ellipse">
              <a:avLst/>
            </a:prstGeom>
            <a:solidFill>
              <a:srgbClr val="00B05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89" name="Ovál 88"/>
            <p:cNvSpPr>
              <a:spLocks noChangeAspect="1"/>
            </p:cNvSpPr>
            <p:nvPr/>
          </p:nvSpPr>
          <p:spPr>
            <a:xfrm>
              <a:off x="892673" y="6379235"/>
              <a:ext cx="167683" cy="167702"/>
            </a:xfrm>
            <a:prstGeom prst="ellipse">
              <a:avLst/>
            </a:prstGeom>
            <a:solidFill>
              <a:schemeClr val="bg1"/>
            </a:solidFill>
            <a:ln w="158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  <p:grpSp>
        <p:nvGrpSpPr>
          <p:cNvPr id="21" name="Skupina 20"/>
          <p:cNvGrpSpPr/>
          <p:nvPr/>
        </p:nvGrpSpPr>
        <p:grpSpPr>
          <a:xfrm>
            <a:off x="1063314" y="7687698"/>
            <a:ext cx="324000" cy="324000"/>
            <a:chOff x="814514" y="8629025"/>
            <a:chExt cx="324000" cy="324000"/>
          </a:xfrm>
        </p:grpSpPr>
        <p:sp>
          <p:nvSpPr>
            <p:cNvPr id="91" name="Ovál 90"/>
            <p:cNvSpPr>
              <a:spLocks noChangeAspect="1"/>
            </p:cNvSpPr>
            <p:nvPr/>
          </p:nvSpPr>
          <p:spPr>
            <a:xfrm>
              <a:off x="814514" y="8629025"/>
              <a:ext cx="324000" cy="324000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92" name="Ovál 91"/>
            <p:cNvSpPr>
              <a:spLocks noChangeAspect="1"/>
            </p:cNvSpPr>
            <p:nvPr/>
          </p:nvSpPr>
          <p:spPr>
            <a:xfrm>
              <a:off x="895631" y="8707174"/>
              <a:ext cx="167683" cy="167702"/>
            </a:xfrm>
            <a:prstGeom prst="ellipse">
              <a:avLst/>
            </a:prstGeom>
            <a:solidFill>
              <a:schemeClr val="bg1"/>
            </a:solidFill>
            <a:ln w="158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  <p:sp>
        <p:nvSpPr>
          <p:cNvPr id="3" name="Zaoblený obdélník 2"/>
          <p:cNvSpPr/>
          <p:nvPr/>
        </p:nvSpPr>
        <p:spPr>
          <a:xfrm>
            <a:off x="548680" y="1134294"/>
            <a:ext cx="5040560" cy="576063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" name="TextovéPole 4"/>
          <p:cNvSpPr txBox="1"/>
          <p:nvPr/>
        </p:nvSpPr>
        <p:spPr>
          <a:xfrm>
            <a:off x="586871" y="1140057"/>
            <a:ext cx="474815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Zadání</a:t>
            </a:r>
            <a:endParaRPr lang="cs-CZ" dirty="0"/>
          </a:p>
        </p:txBody>
      </p:sp>
      <p:sp>
        <p:nvSpPr>
          <p:cNvPr id="16" name="Zaoblený obdélník 15"/>
          <p:cNvSpPr/>
          <p:nvPr/>
        </p:nvSpPr>
        <p:spPr>
          <a:xfrm>
            <a:off x="4841448" y="3938691"/>
            <a:ext cx="1359760" cy="714813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6" name="Zaoblený obdélník 65"/>
          <p:cNvSpPr/>
          <p:nvPr/>
        </p:nvSpPr>
        <p:spPr>
          <a:xfrm>
            <a:off x="4849323" y="4647062"/>
            <a:ext cx="1359760" cy="714813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8" name="Zaoblený obdélník 67"/>
          <p:cNvSpPr/>
          <p:nvPr/>
        </p:nvSpPr>
        <p:spPr>
          <a:xfrm>
            <a:off x="4841448" y="5360737"/>
            <a:ext cx="1359760" cy="714813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0" name="Zaoblený obdélník 69"/>
          <p:cNvSpPr/>
          <p:nvPr/>
        </p:nvSpPr>
        <p:spPr>
          <a:xfrm>
            <a:off x="4849323" y="6069108"/>
            <a:ext cx="1359760" cy="714813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2" name="Zaoblený obdélník 71"/>
          <p:cNvSpPr/>
          <p:nvPr/>
        </p:nvSpPr>
        <p:spPr>
          <a:xfrm>
            <a:off x="4841448" y="6783921"/>
            <a:ext cx="1359760" cy="714813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4" name="Zaoblený obdélník 73"/>
          <p:cNvSpPr/>
          <p:nvPr/>
        </p:nvSpPr>
        <p:spPr>
          <a:xfrm>
            <a:off x="4849323" y="7492292"/>
            <a:ext cx="1359760" cy="714813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5" name="Zaoblený obdélník 74"/>
          <p:cNvSpPr/>
          <p:nvPr/>
        </p:nvSpPr>
        <p:spPr>
          <a:xfrm>
            <a:off x="4855264" y="8207105"/>
            <a:ext cx="1359760" cy="714813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6" name="Zaoblený obdélník 75"/>
          <p:cNvSpPr/>
          <p:nvPr/>
        </p:nvSpPr>
        <p:spPr>
          <a:xfrm>
            <a:off x="4822402" y="1795056"/>
            <a:ext cx="1359760" cy="714813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1" name="Zaoblený obdélník 80"/>
          <p:cNvSpPr/>
          <p:nvPr/>
        </p:nvSpPr>
        <p:spPr>
          <a:xfrm>
            <a:off x="4830277" y="2503427"/>
            <a:ext cx="1359760" cy="714813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4" name="Zaoblený obdélník 83"/>
          <p:cNvSpPr/>
          <p:nvPr/>
        </p:nvSpPr>
        <p:spPr>
          <a:xfrm>
            <a:off x="4822402" y="3217102"/>
            <a:ext cx="1359760" cy="714813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94747666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304</TotalTime>
  <Words>1</Words>
  <Application>Microsoft Office PowerPoint</Application>
  <PresentationFormat>Vlastní</PresentationFormat>
  <Paragraphs>1</Paragraphs>
  <Slides>1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</vt:i4>
      </vt:variant>
    </vt:vector>
  </HeadingPairs>
  <TitlesOfParts>
    <vt:vector size="2" baseType="lpstr">
      <vt:lpstr>Motiv systému Office</vt:lpstr>
      <vt:lpstr>Prezentace aplikace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rozumova</dc:creator>
  <cp:lastModifiedBy>rozumova</cp:lastModifiedBy>
  <cp:revision>25</cp:revision>
  <cp:lastPrinted>2024-01-23T19:47:52Z</cp:lastPrinted>
  <dcterms:created xsi:type="dcterms:W3CDTF">2023-05-31T08:32:35Z</dcterms:created>
  <dcterms:modified xsi:type="dcterms:W3CDTF">2024-03-14T21:40:41Z</dcterms:modified>
</cp:coreProperties>
</file>