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10477500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0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54" y="1819"/>
      </p:cViewPr>
      <p:guideLst>
        <p:guide orient="horz" pos="330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1" y="3254818"/>
            <a:ext cx="5829300" cy="224587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937250"/>
            <a:ext cx="4800600" cy="26775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34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03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5697141" y="419588"/>
            <a:ext cx="1768078" cy="893983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2907" y="419588"/>
            <a:ext cx="5189935" cy="893983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44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32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6732766"/>
            <a:ext cx="5829300" cy="208094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4440812"/>
            <a:ext cx="5829300" cy="229195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1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2907" y="2444752"/>
            <a:ext cx="3479006" cy="69146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6213" y="2444752"/>
            <a:ext cx="3479006" cy="69146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11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419586"/>
            <a:ext cx="6172200" cy="17462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345312"/>
            <a:ext cx="3030141" cy="9774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3322726"/>
            <a:ext cx="3030141" cy="60366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345312"/>
            <a:ext cx="3031332" cy="9774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3322726"/>
            <a:ext cx="3031332" cy="60366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0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70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6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1" y="417160"/>
            <a:ext cx="2256235" cy="17753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417162"/>
            <a:ext cx="3833813" cy="89422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1" y="2192516"/>
            <a:ext cx="2256235" cy="71669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14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7334250"/>
            <a:ext cx="4114800" cy="86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936184"/>
            <a:ext cx="4114800" cy="6286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8200100"/>
            <a:ext cx="4114800" cy="1229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74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419586"/>
            <a:ext cx="6172200" cy="1746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444752"/>
            <a:ext cx="6172200" cy="6914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9711093"/>
            <a:ext cx="160020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D1433-E13D-4D4E-A2AB-4916DC542128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1" y="9711093"/>
            <a:ext cx="217170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9711093"/>
            <a:ext cx="160020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4CDF-830E-4D79-A8E3-8F19D3AC6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3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04664" y="1062286"/>
            <a:ext cx="5940000" cy="81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2586997" y="4601780"/>
            <a:ext cx="324036" cy="32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911352" y="3931915"/>
            <a:ext cx="324036" cy="324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3955852" y="5526782"/>
            <a:ext cx="324036" cy="32400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793834" y="3064812"/>
            <a:ext cx="324036" cy="324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1340768" y="2656458"/>
            <a:ext cx="324036" cy="32400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AutoShape 14" descr="Nalezený obrázek pro ČERVENKA Obraz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24" name="Skupina 23"/>
          <p:cNvGrpSpPr/>
          <p:nvPr/>
        </p:nvGrpSpPr>
        <p:grpSpPr>
          <a:xfrm>
            <a:off x="2861172" y="1990462"/>
            <a:ext cx="324000" cy="324000"/>
            <a:chOff x="-1830081" y="2972149"/>
            <a:chExt cx="2880000" cy="2880000"/>
          </a:xfrm>
        </p:grpSpPr>
        <p:sp>
          <p:nvSpPr>
            <p:cNvPr id="31" name="Ovál 30"/>
            <p:cNvSpPr>
              <a:spLocks noChangeAspect="1"/>
            </p:cNvSpPr>
            <p:nvPr/>
          </p:nvSpPr>
          <p:spPr>
            <a:xfrm>
              <a:off x="-1830081" y="2972149"/>
              <a:ext cx="2880000" cy="288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Ovál 40"/>
            <p:cNvSpPr>
              <a:spLocks noChangeAspect="1"/>
            </p:cNvSpPr>
            <p:nvPr/>
          </p:nvSpPr>
          <p:spPr>
            <a:xfrm>
              <a:off x="-1109044" y="3666808"/>
              <a:ext cx="1490515" cy="1490681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1121790" y="5556143"/>
            <a:ext cx="325528" cy="324000"/>
            <a:chOff x="817472" y="7900107"/>
            <a:chExt cx="325528" cy="324000"/>
          </a:xfrm>
        </p:grpSpPr>
        <p:sp>
          <p:nvSpPr>
            <p:cNvPr id="82" name="Ovál 81"/>
            <p:cNvSpPr>
              <a:spLocks noChangeAspect="1"/>
            </p:cNvSpPr>
            <p:nvPr/>
          </p:nvSpPr>
          <p:spPr>
            <a:xfrm>
              <a:off x="817472" y="7900107"/>
              <a:ext cx="325528" cy="3240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Ovál 82"/>
            <p:cNvSpPr>
              <a:spLocks noChangeAspect="1"/>
            </p:cNvSpPr>
            <p:nvPr/>
          </p:nvSpPr>
          <p:spPr>
            <a:xfrm>
              <a:off x="898589" y="7978256"/>
              <a:ext cx="167683" cy="16770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2665173" y="6625086"/>
            <a:ext cx="324000" cy="324000"/>
            <a:chOff x="814514" y="7128804"/>
            <a:chExt cx="324000" cy="324000"/>
          </a:xfrm>
        </p:grpSpPr>
        <p:sp>
          <p:nvSpPr>
            <p:cNvPr id="85" name="Ovál 84"/>
            <p:cNvSpPr>
              <a:spLocks noChangeAspect="1"/>
            </p:cNvSpPr>
            <p:nvPr/>
          </p:nvSpPr>
          <p:spPr>
            <a:xfrm>
              <a:off x="814514" y="7128804"/>
              <a:ext cx="324000" cy="32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Ovál 85"/>
            <p:cNvSpPr>
              <a:spLocks noChangeAspect="1"/>
            </p:cNvSpPr>
            <p:nvPr/>
          </p:nvSpPr>
          <p:spPr>
            <a:xfrm>
              <a:off x="895631" y="7206953"/>
              <a:ext cx="167683" cy="16770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3707052" y="7883105"/>
            <a:ext cx="324000" cy="324000"/>
            <a:chOff x="811556" y="6301086"/>
            <a:chExt cx="324000" cy="324000"/>
          </a:xfrm>
        </p:grpSpPr>
        <p:sp>
          <p:nvSpPr>
            <p:cNvPr id="88" name="Ovál 87"/>
            <p:cNvSpPr>
              <a:spLocks noChangeAspect="1"/>
            </p:cNvSpPr>
            <p:nvPr/>
          </p:nvSpPr>
          <p:spPr>
            <a:xfrm>
              <a:off x="811556" y="6301086"/>
              <a:ext cx="324000" cy="3240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9" name="Ovál 88"/>
            <p:cNvSpPr>
              <a:spLocks noChangeAspect="1"/>
            </p:cNvSpPr>
            <p:nvPr/>
          </p:nvSpPr>
          <p:spPr>
            <a:xfrm>
              <a:off x="892673" y="6379235"/>
              <a:ext cx="167683" cy="16770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1063314" y="7687698"/>
            <a:ext cx="324000" cy="324000"/>
            <a:chOff x="814514" y="8629025"/>
            <a:chExt cx="324000" cy="324000"/>
          </a:xfrm>
        </p:grpSpPr>
        <p:sp>
          <p:nvSpPr>
            <p:cNvPr id="91" name="Ovál 90"/>
            <p:cNvSpPr>
              <a:spLocks noChangeAspect="1"/>
            </p:cNvSpPr>
            <p:nvPr/>
          </p:nvSpPr>
          <p:spPr>
            <a:xfrm>
              <a:off x="814514" y="8629025"/>
              <a:ext cx="324000" cy="32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2" name="Ovál 91"/>
            <p:cNvSpPr>
              <a:spLocks noChangeAspect="1"/>
            </p:cNvSpPr>
            <p:nvPr/>
          </p:nvSpPr>
          <p:spPr>
            <a:xfrm>
              <a:off x="895631" y="8707174"/>
              <a:ext cx="167683" cy="167702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Zaoblený obdélník 2"/>
          <p:cNvSpPr/>
          <p:nvPr/>
        </p:nvSpPr>
        <p:spPr>
          <a:xfrm>
            <a:off x="548680" y="1134294"/>
            <a:ext cx="5040560" cy="5760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86871" y="1140057"/>
            <a:ext cx="474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841448" y="3938691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Zaoblený obdélník 65"/>
          <p:cNvSpPr/>
          <p:nvPr/>
        </p:nvSpPr>
        <p:spPr>
          <a:xfrm>
            <a:off x="4849323" y="4647062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Zaoblený obdélník 67"/>
          <p:cNvSpPr/>
          <p:nvPr/>
        </p:nvSpPr>
        <p:spPr>
          <a:xfrm>
            <a:off x="4841448" y="5360737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Zaoblený obdélník 69"/>
          <p:cNvSpPr/>
          <p:nvPr/>
        </p:nvSpPr>
        <p:spPr>
          <a:xfrm>
            <a:off x="4849323" y="6069108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Zaoblený obdélník 71"/>
          <p:cNvSpPr/>
          <p:nvPr/>
        </p:nvSpPr>
        <p:spPr>
          <a:xfrm>
            <a:off x="4841448" y="6783921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Zaoblený obdélník 73"/>
          <p:cNvSpPr/>
          <p:nvPr/>
        </p:nvSpPr>
        <p:spPr>
          <a:xfrm>
            <a:off x="4849323" y="7492292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Zaoblený obdélník 74"/>
          <p:cNvSpPr/>
          <p:nvPr/>
        </p:nvSpPr>
        <p:spPr>
          <a:xfrm>
            <a:off x="4855264" y="8207105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Zaoblený obdélník 75"/>
          <p:cNvSpPr/>
          <p:nvPr/>
        </p:nvSpPr>
        <p:spPr>
          <a:xfrm>
            <a:off x="4822402" y="1795056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Zaoblený obdélník 80"/>
          <p:cNvSpPr/>
          <p:nvPr/>
        </p:nvSpPr>
        <p:spPr>
          <a:xfrm>
            <a:off x="4830277" y="2503427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Zaoblený obdélník 83"/>
          <p:cNvSpPr/>
          <p:nvPr/>
        </p:nvSpPr>
        <p:spPr>
          <a:xfrm>
            <a:off x="4822402" y="3217102"/>
            <a:ext cx="1359760" cy="714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7476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</Words>
  <Application>Microsoft Office PowerPoint</Application>
  <PresentationFormat>Vlastní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rozumova</dc:creator>
  <cp:lastModifiedBy>rozumova</cp:lastModifiedBy>
  <cp:revision>25</cp:revision>
  <cp:lastPrinted>2024-01-23T19:47:52Z</cp:lastPrinted>
  <dcterms:created xsi:type="dcterms:W3CDTF">2023-05-31T08:32:35Z</dcterms:created>
  <dcterms:modified xsi:type="dcterms:W3CDTF">2024-03-14T21:40:41Z</dcterms:modified>
</cp:coreProperties>
</file>